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511" r:id="rId2"/>
    <p:sldId id="463" r:id="rId3"/>
    <p:sldId id="553" r:id="rId4"/>
    <p:sldId id="536" r:id="rId5"/>
    <p:sldId id="542" r:id="rId6"/>
    <p:sldId id="543" r:id="rId7"/>
    <p:sldId id="540" r:id="rId8"/>
    <p:sldId id="541" r:id="rId9"/>
    <p:sldId id="490" r:id="rId10"/>
    <p:sldId id="548" r:id="rId11"/>
    <p:sldId id="545" r:id="rId12"/>
    <p:sldId id="544" r:id="rId13"/>
    <p:sldId id="550" r:id="rId14"/>
    <p:sldId id="551" r:id="rId15"/>
    <p:sldId id="552" r:id="rId16"/>
    <p:sldId id="546" r:id="rId17"/>
    <p:sldId id="547"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F329-4EF3-91E9-E8394B7CE3F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F329-4EF3-91E9-E8394B7CE3FF}"/>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3:18.421"/>
    </inkml:context>
    <inkml:brush xml:id="br0">
      <inkml:brushProperty name="width" value="0.05" units="cm"/>
      <inkml:brushProperty name="height" value="0.05" units="cm"/>
      <inkml:brushProperty name="color" value="#ED1C24"/>
      <inkml:brushProperty name="fitToCurve" value="1"/>
    </inkml:brush>
  </inkml:definitions>
  <inkml:trace contextRef="#ctx0" brushRef="#br0">4080 2466 0,'25'0'31,"1"0"-15,-26 25 0,0 1 15,26 0-15,-26-1-16,0 1 15,0 0-15,25-1 0,-25 1 16,0 0-16,0 25 0,26-25 15,-26-1-15,0 1 16,0 0-16,0-1 16,26-25-1,-1 0 1,-25-25-16,26-1 16,0 0-16,-1 1 15,1-1-15,-1 0 0,1 1 16,0-1-16,-1 0 15,1 1-15,0-1 0,-1 0 16,1 1-16,0 25 16,-26 25 31,0 1-32</inkml:trace>
  <inkml:trace contextRef="#ctx0" brushRef="#br0" timeOffset="439">4362 2671 0,'-26'0'0,"26"-26"16,0 1-16,26-1 15,-26 0-15,0 1 16,25 25-16,1-26 16,0 0-16,25 1 0,-25-1 15,25 1-15,-25-1 16,25 0-16,0 1 0,26-1 15,-25 0-15,25 1 16,-26 25-16,26-26 0,0 26 16,0 0-16,0 0 0,-26-26 15,0 26-15,1 0 16,-1 0-16,-25 0 0,-1 0 16,1 0-16,0 0 15,-26 26 1,-26-26 15,0 0-15</inkml:trace>
  <inkml:trace contextRef="#ctx0" brushRef="#br0" timeOffset="1655">5850 2055 0,'-26'0'0,"1"0"16,50 0 0,-25 26-1,0 0-15,0-1 16,0 1-16,0 25 16,0-25-16,26 0 0,-26-1 15,0 1-15,0 0 16,0-1-16,0 1 15</inkml:trace>
  <inkml:trace contextRef="#ctx0" brushRef="#br0" timeOffset="1834">5799 1773 0,'-26'-26'15,"0"26"-15,1 0 32,25 26-17</inkml:trace>
  <inkml:trace contextRef="#ctx0" brushRef="#br0" timeOffset="2296">5901 2030 0,'0'25'0,"26"-25"31,-26 26-15,26-26-16,-1 26 0,1-1 15,-26 1 1,26 0-16,-26-1 0,25 1 16,-25 0-1,0-1-15,0 1 0,-25 0 16,25-52 31,0 0-47,25 1 15,-25-1-15,26 0 16,-1 1-16,1-1 0,0 0 16,-1 1-16,1 25 15,0-26-15,-1 26 0,1 26 16,0-1 0,-26 27-16,25-27 15,-25 1-15,0 0 16,0-1-16,0 1 0,0 0 15,0-1-15</inkml:trace>
  <inkml:trace contextRef="#ctx0" brushRef="#br0" timeOffset="2987">6466 1901 0,'0'26'32,"25"-26"-32,-25 26 15,0-1-15,0 1 0,0 0 16,0-1-16,26 1 16,-26 0-16,0-1 0,0 1 15,0 0-15,0-1 16,0 1-16,0 0 0,0-1 15,-26 1-15,26 0 0,0-1 16,-25-25 0,25-25 15,0-1-31,25 0 16,1 1-16,-26-1 0,26 0 15,-1 26-15,1-25 16,0-1-16,-1 26 0,1 0 15,0 0-15,-1 26 16,1-26-16,-26 25 16,26 1-16,-26 0 0,25-1 15,-25 1-15,0 0 16,26-26-16,-26 25 0,26 1 16,-1-26-1,-25 26-15,26-26 0,-1 0 16,1-26-16,0 26 15,-1-26-15,-25 1 16,26 25-16,0-26 0,-1 0 16,-25 1-16,0-1 0,26 0 15,-26 1-15,0-1 16,0 0-16,0 1 16,-26 25-16,26-26 0,-25 26 15,-1 0-15,0 0 0,1 0 16,-1 26-16,26-1 0,-26 1 15,1 0-15,25-1 16,0 1-16,0 0 0,0-1 16,0 1-16,25 0 15,1-26-15,0 25 0,-1-25 16,1 26-16,0-26 16,-1 0-16,27-26 0</inkml:trace>
  <inkml:trace contextRef="#ctx0" brushRef="#br0" timeOffset="3454">7235 2030 0,'-25'0'16,"50"0"31,1 0-47,-26 25 15,26-25-15,-1 26 0,1 0 16,-26-1 0,26 1-16,-26 0 0,0-1 15,0 1 1,-26 0-16,0-1 16,1-25-1,25-25 1,0-1-1,0 0-15,25 1 0,-25-1 16,26 0-16,0 1 16,-1-1-16,1 0 15,0 1-15,-1 25 0,1 0 16,0 0-16,-1 0 0,1 0 16,0 25-16,-1 1 15,-25 0-15,26-1 16,-26 1-16,0 0 0,0-1 15,0 1 1,0 0-16,0-1 16</inkml:trace>
  <inkml:trace contextRef="#ctx0" brushRef="#br0" timeOffset="3737">7595 1799 0,'0'-26'0,"25"52"47,-25-1-32,26 1 1,-26 0-16,0-1 16,0 1-1</inkml:trace>
  <inkml:trace contextRef="#ctx0" brushRef="#br0" timeOffset="4157">7851 1773 0,'0'-26'31,"0"52"-15,26-26-1,-26 26-15,0-1 0,0 1 16,0 25-16,0-25 16,0 25-16,0-25 15,0 25-15,0 1 0,0-27 0,0 27 16,0-27-16,0 27 16,0-27-16,0 1 15,-26 0-15,26-52 31</inkml:trace>
  <inkml:trace contextRef="#ctx0" brushRef="#br0" timeOffset="4500">7825 2184 0,'0'-26'0,"0"0"15,0 1 1,26 25 15,0 0-15,-1 0-16,1 0 0,25 0 15,1 0-15,-1 0 16,0 0-16,1 0 0,-1 0 16,-25-26-16,25 26 15,-25 0-15,-26-26 0,25 26 16,-25-25-16,0-1 0,-25 26 16,-1-26-16,0 1 15,1 25-15,-1-26 0,0 26 16,1 0-16,-1 0 15,0 26-15,1-1 0,25 1 16,-26 0-16,26-1 0,0 27 16,0-27-16,0 27 15,26-27-15,-26 1 0,25 0 16,1-1-16,0-25 16,-1 26-16,1-26 0,0 0 15,-1-26-15</inkml:trace>
  <inkml:trace contextRef="#ctx0" brushRef="#br0" timeOffset="4878">8467 2030 0,'0'-26'0,"0"0"15,0 1-15,0 50 47,0 1-47,0 0 16,0-1-1,26 1-15,-26 0 0,0-1 16,0 1-16,0 0 16,0-1-1,0-50 17,25-1-32,-25 0 15,26 1-15,-26-1 16,26 26-16,-26-26 0,25 1 15,1 25-15,-1 0 16,1 0 0,-26 25-16,0 1 0,26 0 15,-26-1-15,0 1 16,25 0-16,-25-1 0,0 1 16,0 0-16,26-26 15</inkml:trace>
  <inkml:trace contextRef="#ctx0" brushRef="#br0" timeOffset="5152">9031 1876 0,'-25'0'31,"-1"25"-16,0 1 1,26 0 0,-25-1-16,25 1 15,-26 0-15,26-1 16,0 27-16,0-27 16,0 1-16,0 0 15,26-1-15,-1-25 0,1 26 16,0-26-16,-1 0 15,1 0-15</inkml:trace>
  <inkml:trace contextRef="#ctx0" brushRef="#br0" timeOffset="5587">9314 2004 0,'-26'0'0,"0"0"16,1 0-1,25 26 32,25-26-47,1 0 16,0 0 0,-1 0-16,1 0 15,0-26-15,-1 26 0,1-26 16,-1 26-1,-25-25-15,-25-1 16,-1 26 0,1-26-16,-1 26 15,-25 0-15,25 0 0,0 0 16,1 26-16,-1-26 16,26 26-16,-26-1 0,26 1 15,0 0-15,0-1 16,0 1-16,0 0 0,26 25 15,0-25-15,25-26 0,-25 25 16,25-25-16,-25 26 16,25-26-16,0 0 0,-25-26 15,-1 26-15,1-25 16</inkml:trace>
  <inkml:trace contextRef="#ctx0" brushRef="#br0" timeOffset="9290">12161 3236 0,'-25'25'16,"25"1"-16,0 0 15,0-1 1,0 26-16,0-25 0,0 25 15,0 1-15,0-1 16,0 0-16,0 1 0,0 25 16,0-26-16,-26 0 0,26 1 15,0-1-15,0 0 16,0 1-16,0-27 0,0 1 16,0 25-16,0-25 15,0-1-15,0-50 31,0-1-15</inkml:trace>
  <inkml:trace contextRef="#ctx0" brushRef="#br0" timeOffset="7065">11520 157 0,'0'-26'16,"26"0"-16,-26 1 15,0-1 1,0 52 0,0-1-1,0 1-15,0 25 16,0 1-16,0-1 0,0 0 16,0 26-16,0-25 15,0 25-15,0 0 0,0-26 16,0 26-16,0 0 15,0-26-15,0 26 0,0-26 16,0 1-16,0-1 0,0 0 16,0-25-16,0 0 15,0-1-15,25 1 0,-25 0 16,26-26-16,0 25 16,-1-25-16,27 0 15,-1 0-15,26 0 0,0-25 16,0 25-16,25 0 15,27 0-15,-1 0 0,0 0 16,1 0-16,-1 0 0,0 0 16,0 25-16,1-25 15,-27 0-15,1 0 0,-26 26 16,-26-26-16,1 0 16,-1 0-16,0 0 0,-25 0 15,0 0-15,-1-26 16,-25 1-1,0-1-15,0 0 16,0-25 0,-25 25-16,-1-25 0,0 25 15,1-25-15,-1-26 0,0 26 16,1-1-16,-1-24 16,0 24-16,-25-25 0,25 26 15,1 0-15,-1-26 16,0 25-16,26 1 0,-25 0 15,25-1-15,-26 27 0,26-27 16,0 27-16,0-1 16,0 0-16,0 1 0,0-1 15,26 0 1,-26 1-16,25 25 16,-50 0 15,-27 0-16,27 25-15,-27-25 16,-25 0-16,-25 0 0,-1 26 16,1-26-16,-27 0 15,1 0-15,0 0 0,-1 0 16,27 0-16,-1 0 0,1 0 16,25 0-16,25 0 15,1 0-15,25 0 0,1 0 16,-1 0-16,0 0 15,1 26 17</inkml:trace>
  <inkml:trace contextRef="#ctx0" brushRef="#br0" timeOffset="7676">12315 490 0,'0'26'47,"-25"-26"-32,25 26-15,-26-1 16,26 1-16,-26 0 16,26-1-16,-25 1 0,25 0 15,-26-1-15,26 1 0,-26 0 16,26-1-16,0 1 15,0-52 32,26 1-31,-26-1-16,0 0 16,26 1-16,-26-27 0,25 27 15,1-27-15,-26 27 16,26-27-16,-1 27 0,-25-27 15,26 27-15,0-1 16,-1 0-16,1 52 16,0 0-1,-1-1-15,1 1 16,0 0-16,-1 25 0,1 0 16,0 1-16,25-27 0,-25 27 15,-1-1-15,1-25 16,-26-1-16,26 1 0,-26-1 15,25 1-15,-25 0 16,-25-26-16</inkml:trace>
  <inkml:trace contextRef="#ctx0" brushRef="#br0" timeOffset="7863">12264 644 0,'-26'-25'0,"52"25"47,0 0-47,25 0 0,-25 0 15,25 0-15,0 0 16,1 0-16,-1 0 0,0 0 16,1 0-16</inkml:trace>
  <inkml:trace contextRef="#ctx0" brushRef="#br0" timeOffset="8487">12521 1440 0,'0'-26'16,"0"0"-16,-26 26 15,26 26 17,-26 0-32,1-1 15,-1 1-15,26 0 16,-26-1-16,26 1 0,-25 0 15,-1-26-15,26 25 0,-26 1 16,52-52 31,-26 1-47,26 25 0,-1-26 16,1 0-16,0 1 0,25-1 15,-25 0-15,-1 1 16,1-1-16,25 26 0,-25 0 15,0 0 1,-1 0-16,1 26 0,-26-1 16,26 1-16,-1 0 0,-25-1 15,26 1-15,-26 0 16,0-1-16,26-25 0,-26 26 16</inkml:trace>
  <inkml:trace contextRef="#ctx0" brushRef="#br0" timeOffset="8846">12649 1465 0,'-26'-25'0,"26"50"47,26 1-47,-26 0 16,26-1-16,-26 1 15,0 25-15,25 0 0,-25 1 16,26-1-16,-26 0 0,26 1 16,-26 25-16,25-26 15,-25 26-15,0-26 0,0 26 16,26-25-16,-26 25 0,0-26 16,0 26-16,0-26 15,0 0-15,0 1 0,0-27 16,0 27-16,0-1 15,0-25-15,0-1 0,0 1 16,0 0-16,0-1 16,0-50-1,0-1 1</inkml:trace>
  <inkml:trace contextRef="#ctx0" brushRef="#br0" timeOffset="10069">12213 3364 0,'-26'-51'0,"0"25"16,26 0-16,-25 1 15,25-1-15,-26 0 16,26 1-16,26-1 16,-1 26-16,1-26 15,25 26-15,1-25 0,25 25 16,25 0-16,1-26 16,25 26-16,1 0 0,50-26 15,-25 26-15,26 0 16,-26 0-16,25 0 0,-25 0 15,0 0-15,-51 0 0,25 0 16,-51 0-16,0 0 0,-26 0 16,-25 0-16,0 0 15,-26 26-15,-26-26 16,0 0-16,1 26 16,-1-1-16,0 1 15,1 0-15,25-1 16,0 1-16,-26 0 15,26 25-15,0-25 16,0 25-16,0 0 0,0 0 16,0 1-16,0-1 0,0 0 15,0 1-15,0-1 0,0 0 16,0 1-16,0-1 16,26-25-16,-26 25 0,0 0 15,25-25-15,-25 25 16,0-25-16,0 0 0,0-1 15,0 1-15,0-1 16,-25-25-16,-1 26 16,0-26-16,1 26 15,-27-26-15,1 0 16,0 0-16,-1 0 0,-25 0 16,-25 0-16,-1 0 0,1-26 15,-27 26-15,27 0 16,-27 0-16,1 0 0,0 0 15,25 0-15,1 0 16,-1 0-16,0 0 0,26 0 16,0 0-16,26 0 0,-26 0 15,26 0-15,25 0 16,-25 0-16,-1 0 0,27 0 16,-1 0-16,0 0 15,-25 0-15,25 0 0,1 0 16,-26 0-1,51-26 1,25 26 0,1-25-16,25-1 15</inkml:trace>
  <inkml:trace contextRef="#ctx0" brushRef="#br0" timeOffset="10940">12829 3518 0,'0'25'47,"0"1"-32,0 0 1,0-1 0,0 1-16,0 0 15,25-1-15,-25 1 0,0 0 16,0-1 0,0 1-16,0 0 15,0-52 32,0 0-31,0 1-16,0-1 0,0-25 15,0 25-15,26-25 0,-1-1 16,-25 27-16,26-27 16,0 27-16,25-27 15,-25 52-15,-1-25 0,27-1 16,-1 26-16,0 0 0,1 0 15,-1 26-15,0-26 0,1 25 16,-27 1-16,1-26 16,0 26-16,-1-1 0,-25 1 15,0 0-15,-25-1 16,-1-25-16,0 26 0,-25 0 16,0-26-16,-1 25 0,1-25 15,25 0-15,1 26 16,-1-26-16,52 0 47,-1 0-47,1 0 0,25 0 15,-25 0-15,25 0 16,1 26-16,-27-26 0,27 0 16,-27 25-16,27-25 0,-52 26 15,25 0-15,-25-1 16,0 1-16,-25 0 15,-1-1 1,-25 1-16,25-26 0,0 26 16,1-26-16,-27 0 0,27 0 15,-1 0-15,0 0 16,1 0-16,-1 0 0,0-26 16,1 26-16,-1 0 15,26-26-15,-26 26 0,1 0 31,-1 0 1</inkml:trace>
  <inkml:trace contextRef="#ctx0" brushRef="#br0" timeOffset="12224">9852 2081 0,'26'0'0,"0"0"0,-1 0 15,1 26-15,25-26 0,1 25 16,-1-25-16,0 26 16,1-26-16,25 26 0,-26-1 15,26 1-15,0-26 16,-26 26-16,26-26 0,0 25 15,0-25-15,0 0 0,-26 0 16,26 0-16,0 0 16,0 0-16,-26 0 0,26-25 15,-25 25-15,-1 0 0,0 0 16,1-26-16,-1 26 16,-25 0-16,-1-26 0,27 26 15,-27 0-15,1 0 16,25-25-16,-25 25 0,0 0 15,-1-26-15,1 26 0,25 0 16,-25-26-16,0 26 16,-1 0-16,1 0 0,-1 0 15,1-25 1,0 25-16</inkml:trace>
  <inkml:trace contextRef="#ctx0" brushRef="#br0" timeOffset="12511">11828 1978 0,'0'26'31,"26"-26"-15,-26 26-16,25-26 16,1 25-16,25-25 15,-25 26-15,-1 0 0,1-1 16,25 1-16,-51 0 16,0-1-16,0 27 0,0-27 15,-51 1-15,0 25 0,-26-25 16</inkml:trace>
  <inkml:trace contextRef="#ctx0" brushRef="#br0" timeOffset="15469">282 1234 0,'0'26'0,"26"-26"0,0 0 16,-1 0 0,1 0-16,25 0 15,1 0-15,25 0 0,0 0 16,25 0-16,1 0 0,0 0 15,-1 0-15,1 0 16,-1 0-16,-25 0 0,0-26 16,0 26-16,-51 0 15,25 0-15,-25 0 0</inkml:trace>
  <inkml:trace contextRef="#ctx0" brushRef="#br0" timeOffset="15948">1001 1286 0,'25'0'15,"1"0"-15,0 0 16,-1 0-16,27 0 16,-1 0-16,0 0 0,26 0 15,26 0-15,0 0 16,25 0-16,-25 25 0,25-25 15,26 0-15,-26 0 16,0 0-16,1 0 0,-27 26 16,1-26-16,-1 0 0,-25 0 15,-25 0-15,-1 0 16,0 0-16,-25 0 0,0 0 16,-1 0-1,1 0 48</inkml:trace>
  <inkml:trace contextRef="#ctx0" brushRef="#br0" timeOffset="16670">3438 1311 0,'26'0'31,"0"0"-31,-1 0 16,26 26-16,1-26 0,-1 0 16,26 0-16,0 0 15,26 0-15,-1 0 0,1 0 16,25 0-16,0 0 0,-25 0 16,25 0-16,-25 0 15,0 0-15,-1 0 0,-25 0 16,0 0-16,-25 0 15,-1 0-15,-25 0 0,-1-26 16,1 26-16,-1 0 16,1 0-1,0 0 32,-1 0-31,1 0-1,77 0 1,-78 0 0,1 0-16,25 26 0,1-26 15,-1 0-15,26 0 0,0 0 16,0 0-16,0 0 16,25 0-16,-25 0 0,26 0 15,-26 0-15,0-26 16,-26 26-16,1 0 0,-1 0 15,0-25-15,-25 25 16,0 0-16,-1 0 0,1 0 16,0 0 31,-52 0 15</inkml:trace>
  <inkml:trace contextRef="#ctx0" brushRef="#br0" timeOffset="17719">0 1927 0,'26'0'32,"-26"26"-17,26-26-15,-1 0 0,1 0 16,25 0-16,26 0 0,0 0 16,0 0-16,26 0 15,25 0-15,-25 0 0,25 0 16,-25 0-16,-27 0 0,1 0 15,0 0-15,-51-26 16,25 26-16</inkml:trace>
  <inkml:trace contextRef="#ctx0" brushRef="#br0" timeOffset="18942">1026 2030 0,'0'25'0,"26"-25"31,0 0-16,-1 0-15,27 26 16,127 0 0,-127-1-1,25-25-15,-26 26 0,26 0 16,0 25-16,0-25 16,0-1-16,-26 27 0,26-27 15,-26 1-15,1 0 16,-27-1-16,1 1 0,0-1 15,-1 1-15,1 25 0,-26-25 16,0 0-16,0-1 16,0 27-16,0-27 0,0 1 15,0 25-15,0-25 16,0 0-16,0-1 0,0 1 16,0 0-16,0-1 15,0 1-15,0 0 16</inkml:trace>
  <inkml:trace contextRef="#ctx0" brushRef="#br0" timeOffset="19340">1976 2851 0,'0'-26'0,"25"26"63,1 26-48,0-26-15,-1 0 16,1 25-16,0-25 0,-1 0 16,1 0-1,0 0-15,-1 0 16,1 0-16,-26-25 0,26 25 16,-26-26-16,25 26 15,1-26-15,0 1 16,-1-1-1,1 26 1,-26 26 0,-26-1-1,26 1-15,-25 0 0,-27-1 16</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2716 7267 0,'71'0'62,"-36"0"-46,212 0-1,71 0 1,193 0 15,-423 0-15,-70 0 62,0 0-62,-1 0-1,1 0 1,0-17-16,-1 17 15,18 0-15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8.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5186 7232 0,'17'0'15,"1"0"-15,0 0 32,17-18-32,18 18 31,53 0-16,0 0 1,52 0 0,1 0-1,-71 0 1,-17 0 0,-54 0-1,19 0 1,-19 0 78,36 0-79</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9.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7126 7214 0,'71'0'0,"-142"0"0,247 0 31,-123 0-31,18 0 16,17 0-1,53 0 1,-105 0-16,34 0 16,1 0-1,-1 0 1,-35 0 0,18 0-1,0 0 1,-17 0-1,-19 0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1.1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8625 7302 0,'18'-17'31,"35"17"-31,18 0 16,52 0-16,18 0 15,71 0-15,-18 0 16,35 0-16,159 0 16,-35 0 15,-318 0 16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4075 8026 0,'0'-36'0,"88"36"16,0 0-16,35 0 16,19 0-1,34 0-15,-17 0 16,35 0-16,88 0 16,-159 0-1,-52-17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2.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7955 0,'53'0'15,"0"0"1,-18 0-16,36 0 15,0 0-15,17 0 16,18 0 0,123 0 15,-141 0 0,-70 0-15,-1 0-1,1 0 1,0 0 0,-1 0-1,1 0 17,0 0-17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3.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8643 7990 0,'0'-17'16,"53"-1"-1,53 18-15,0 0 16,17 0-16,53 0 16,-17 0-1,-18 0-15,-17 0 16,87 0-1,19 0 17,-107 0-1,-70-18-31,-18 18 16,-17 0-1,35 0 1,-35 0-1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4.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2699 8749 0,'70'0'16,"1"0"-1,-1 0-15,19 0 16,-1 0-16,35 0 16,-70 0-16,35 0 15,1 0 1,-72 0 78,18 0-63,1 0-15,34 0-1,-52 0-15,53 0 16,105 0-1,-35 18 1,-35-1 0,-53-17-1,-36 0 63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4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5380 8749 0,'159'0'16,"-318"0"-16,406 0 0,-124 0 16,124 0-1,18 35 1,-106-35 0,-54 0-1,-16 0 1,-54 0 15,-18 0-15,1 0 15,17 0-15,-17 0-1,35 0 1,-18 0-1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5.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8255 8731 0,'0'0'0,"18"0"0,105 0 16,-105 0-1,-1 0 1,1 0-16,0 0 16,-1 0-16,19 0 31,-19 0 0,1 0 47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5:16.180"/>
    </inkml:context>
    <inkml:brush xml:id="br0">
      <inkml:brushProperty name="width" value="0.05" units="cm"/>
      <inkml:brushProperty name="height" value="0.05" units="cm"/>
      <inkml:brushProperty name="color" value="#ED1C24"/>
      <inkml:brushProperty name="fitToCurve" value="1"/>
    </inkml:brush>
  </inkml:definitions>
  <inkml:trace contextRef="#ctx0" brushRef="#br0">0 60 0,'76'0'16,"-50"0"-16,51 0 16,-26-26-16,1 26 15,-1 0-15,52 0 16,25 0-16,-51 0 15,103 0-15,-52 0 16,51 0-16,78-26 16,-77 26-16,76 0 15,-76 0-15,-26 0 16,-26 0-16,26 0 16,-77 0-16,-26 0 15,0 0-15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6.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9578 8696 0,'18'0'31,"17"0"-31,0 0 0,36 0 16,17 0 0,18 0-1,-18 0 1,-70 0-1,-1 0 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28.9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24112 4621 0,'106'0'63,"71"0"-63,17 0 15,53 0-15,-1 0 16,1 0-16,194 0 31,89 0 0,-1 0 1,-406 0-32,212 0 31,-246 0-15,-37 0-1,37 0 1,52 0 15,-124 0 0,1 0-15,0 18 0,-18 0-1,35-18 1,-17 0-1,-1 0 1</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22701 5592 0,'18'0'63,"17"0"-32,-17 0-31,-1 0 16,36 0 15,0 0-31,71 0 16,123 0-1,-18 0 1,-35 0-1,-35 0 1,-71 0 0,-17 0-1,-19-36 1</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0.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25259 5627 0,'0'0'0,"70"0"0,19 0 16,-1 17-1,-35-17-15,35 0 16,53 0-1,-35 0 1,17 0 0,71 0-1,-123 0 1,-1 0 0,-17 0-1,18 0 1,-18 18-1,-35-18 17,17 0-32</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27905 5697 0,'0'0'0,"123"0"0,-88 0 16,18 0-16,88 0 31,-52 0-31,105 0 16,-53 0-1,-18 0 1,-17 0-1,-53 0 1,0 0 0,-35 0-1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0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23054 6473 0,'35'0'47,"53"0"-47,36 0 16,-1 0-16,19 0 16,34 0-16,-53 0 15,-34 0-15,34 0 16,1 0-1,-54 0 17,-17 0-1,-18 0-15,1 0 15</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2.4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25100 6438 0,'35'0'31,"-17"0"-15,35 0-16,18 0 16,-1 0-16,18 0 15,0 0-15,1 0 16,-36 0-16,-36 0 16,1 0 30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3.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27252 6297 0,'0'0'0,"71"0"0,52 0 16,18 0-1,283 0 17,175 0 30,-264 0-31,-52 0 1,-72 0-1,-175 0-16,-19 0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4.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22225 7161 0,'123'-17'31,"-87"17"-31,52 0 16,0 0-16,36 0 15,-36 0-15,0 0 16,-35 0-16,0 0 16,0 0-1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0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24024 7126 0,'0'0'16,"106"0"-1,-35 0-15,-1 0 16,36 0-1,70 0 1,36 0 0,-53 0-1,-71 0 1,-35 0 0,53 0-1,-36 0 1,1 0 15,-36 0-31,0 0 16,1 0-1,-19 0 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05:10.803"/>
    </inkml:context>
    <inkml:brush xml:id="br0">
      <inkml:brushProperty name="width" value="0.05" units="cm"/>
      <inkml:brushProperty name="height" value="0.05" units="cm"/>
      <inkml:brushProperty name="color" value="#ED1C24"/>
      <inkml:brushProperty name="fitToCurve" value="1"/>
    </inkml:brush>
  </inkml:definitions>
  <inkml:trace contextRef="#ctx0" brushRef="#br0">1028 23 0,'-51'0'94,"25"0"-78,-25 0-16,-26 0 15,0 0-15,25 0 16,1 0-16,25 0 15,1 0-15,-27 0 16,27 0 0,-27 25-1,27-25 1,25 26 15,0 25 16,0-25-47,0 25 16,0 26-16,0 0 15,0-51-15,0 76 16,-26-25-16,26-25 16,0 50-16,0 1 15,-26 0-15,26 25 16,0-51-16,-25 0 15,-52 128-15,77-154 16,0 52-16,-26-26 16,26 51-16,-25-25 15,-1 25-15,26-25 16,0-26-16,-51 77 16,25-26-16,0-25 15,1-1-15,-27 52 16,52-77-16,-25 26 15,25-52-15,0 0 16,0 1-16,0-1 16,0-25-16,0-1 15,0 27-15,0-1 16,0 0-16,25-25 16,-25 51-1,0-26-15,26 26 16,-26-51-16,0 51 15,26-26-15,-26 0 16,0-25-16,0 25 16,25-25 15,1-26 63,0 0-47,-1 0-47,1 0 15,0 0-15,50 0 0,-50 0 16,25 0-16,-25 0 15,0 0-15</inkml:trace>
  <inkml:trace contextRef="#ctx0" brushRef="#br0" timeOffset="3185">1541 690 0,'26'0'0,"-1"0"15,52 0-15,-51 0 16,77 0-16,-26 0 16,-26 0-16,26 0 15,-26 0-15,0-26 16,1 26-16,25 0 15,-52 0-15,52-26 16,-25 26-16,25 0 16,0-25-16,-26 25 15,0 0-15,1 0 16,-27 0-16,27 0 16,-1 0-16,0 0 15,52 0-15,-52 0 16,0-26-16,26 26 15,0 0-15,0 0 16,0 0-16,26 0 16,0 0-1,-27 0-15,1 0 16,0 0-16,-51 0 16,51 0-16,-26 0 15,-25 0 1,0 0-1</inkml:trace>
  <inkml:trace contextRef="#ctx0" brushRef="#br0" timeOffset="4641">5928 613 0,'26'0'62,"0"0"-46,51 0-16,25 0 0,26 0 16,1 0-1,50 0-15,27 0 16,50 0-16,1 0 16,-26 0-16,25 0 15,-51 0-15,-76 0 16,-1 0-16,-25 0 15,-26 0-15,-52 0 16,1 0 0,0 0 15,25 0-31,52 0 16,-52 0-16,77 0 15,-25 0-15,-26 0 16,-52 0-16,1 0 15</inkml:trace>
  <inkml:trace contextRef="#ctx0" brushRef="#br0" timeOffset="6713">4286 1434 0,'52'0'63,"25"0"-63,25 0 16,1 0-16,179 0 15,-128 0-15,103 0 16,-78 0-16,-51 0 15,-25 0-15,-77 0 16,-26-26 140</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35.9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27111 7073 0,'18'0'0,"-36"0"15,53 0-15,-17 0 0,0 0 16,-1 0-16,1 0 16,17-17-1,-17 17-15,70 0 47,159 0-16,0 0-15,-71 0 0,-88 0-16,-17 0 15,105-36 1,-70 36-1,-53-17 1,-18 17 0,1-18-1,-1 18 1,0 0 0,0 0 15,-17 0-16,17 0 1,18 0 0,-17 0-1,-1 0 1,0 0 0,0 0-1,18 0 1,18 0-1,-18 0 1,-18 0 0,18 0-1,-53-18 1,18 18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23548 7673 0,'18'0'31,"70"0"-31,18 0 16,-1 0-16,54 0 15,18 18-15,-19 17 16,142-18-1,-18 36 17,-141-53-1,-105 0-15,-1-17-1,-17 17 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4.6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25912 7708 0,'0'0'0,"246"0"31,-157 0-15,-1 0-16,159 0 15,-18 0 1,106 0 15,-158 0-15,-1 0-1,-105 0-15,17 0 16,88 0 0,124 0-1,-159 0 1,-70 0 0,-36 0-1</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5.1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29669 7602 0,'0'0'0,"35"-17"15,-17 17 1,-1 0-1,124 0 17,-53 0-1,-52 0-15,-19 0 15,1 0-31,0 0 15,-1 0-15,1 0 16,35 0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6.8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23019 8643 0,'158'-35'31,"-69"17"-15,69-35-16,19 53 16,-36 0-16,71 0 15,-1 0-15,-87 0 16,-36 0-16,-35 0 16,17 0-1,-52-17 95,0 17-95,35-18 1,17 18-16,18 0 15,1 0-15,34 0 16,0 0-16,107 0 16,-107 0 15,-52 0-15,-18 0-1,-36-18 1,36 1-1,0-1 1,71 0 0,52-17-1,-70 35 1,-36-18 0,1 18-1,17 0 1,-17 0-1,-1 0 1,-17 0 0,0 0 15,-35 0-15,35 0-1,35 0 1,0-17-1,-17 17 1,105 0 0,-17 0-1,52 0 1,-34 0 0,-18 0-1,-89 0 1,-17 0-1,-35 0 17,-1-18-17,1 18 17,0 0-17,-1 0 1,19 0 31,-19 0-47,36 0 15,-35 0 1,-1 0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49.4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2240 11659 0,'18'0'47,"35"0"-32,35 0-15,88 0 16,54 0 0,69 0-16,336 0 15,371 0 17,-900 0-1</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4.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4798 13864 0,'53'-17'31,"-36"17"-15,19 0-16,-1 0 15,35 0 1,-17 0-16,388 0 31,441 0 16,-705 0-47,581 0 31,-246 0 1,-301 0-17,-34 0 1,-54 0-1,-70-36 1,-18 36 0,-17 0 15,35-17 0,-35 17-15,17 0-1,-18 0 1,1 0 0,35 0-1,-35 0-15</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5.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10883 13723 0,'18'0'16,"-1"0"15,19 0 1</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3581 14534 0,'17'0'47,"1"0"-47,35 0 15,35 0-15,0 0 16,265 0-1,-141 0-15,599 0 32,-246 0-1,-477 0 0,-71 0 63,1 0-78,0 0-16,-1 0 15,1 0-15,0-17 16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6.6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14411 0,'0'0'0,"211"-18"31,-123 18-31,142 0 16,17 0 0,-71 0-1,-52 0 1,-89 0 15,-18 0-31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2.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2328 4639 0,'18'-18'31,"0"1"-16,52 17-15,18-18 16,-17 0-16,17 18 16,71 0-16,17 0 15,18 0 1,318 0 0,334 89 15,-493-36 0,-335-53-31,17 0 16,-17 0-1,-1 0 1,1 0 0,0-18-1,-1 18 63</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8.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4198 14834 0,'-18'0'16,"71"0"62,106 0-63,35 0-15,0 18 16,35-18-16,248 70 31,-142-34 0,-318-36 63,1 0-78,0 0-1,17 0 1,0 0 31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2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3404 15822 0,'18'0'63,"52"0"-48,1 0-15,35 0 16,17 0-16,248 0 31,352 0 0,-423-35 1,-283 35-1</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59.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6332 15752 0,'53'0'31,"-17"-18"-31,-1 18 0,71-18 32,52 18-17,107 0 1,-53 0-1,-89 0-15,-35 0 16,53 0 0,-70 0-1,-53 0 1,17 0 46,-17 0-46</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9031 15681 0,'88'0'31,"-17"-18"-31,17 18 0,88 0 16,71 0-1,106 0 17,-229 0-17,-89 0 1,-17 0-1</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0.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2611 16351 0,'17'0'31,"18"0"-15,18 0-16,36 0 15,69 0 1,-17 0-16,36 0 16,17 0-1,-177 0-15</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0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27534 11695 0,'0'0'0,"88"0"0,-35 0 16,0 0-16,-35-18 78,17 18-47,-17 0-15,17 0-1,53 0 1</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5.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28310 11695 0,'18'0'94,"0"0"-94,35 0 16,-36 0-16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6.1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28998 11783 0,'18'-18'15,"-89"18"79,-34 0-94,-72 0 16,-211 0-1,-106 0 1,0 0 0,71 0-1,194 0 1,141 0-16,-18 0 15,-106 0 1,89 0 0,-36 18-1,71-18 17,-71 0-17,18 17 1,-53 19-1,-141-19 1,105-17 0,-52 36-1,194-19 1,70-17 0</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7.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23848 12982 0,'17'0'62,"36"0"-46,-35 0-16,53 0 15,158 0 1,741 0 15,229 0 16,-863 0-16,-301 0-15,-18 0 0,1 0 140</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8.0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29087 12965 0,'17'0'31,"1"0"-15,-1 0 15,19 0-31,17 0 32,-36 0-32,71 0 15,36 0 1,-1 0-1,1 0 1,-54 0 0,-34 0-1,-19 0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5.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2346 5927 0,'35'0'94,"53"0"-94,1 0 16,-1 0-16,53 0 15,-35 0-15,0 0 16,264 0 15,-299 0 16,-54-18-16,1 18-15,17 0 0,36 0-1,87 0 1,1 0-1,-53 0 1,35 0 0,-123 0-16,52 0 15,-34 0 17,-1-18 155,18 18-124,-53-17-32,17 17 0,19-18 16,-19 18-31,19 0-16,-1 0 15,18 0-15,-36-18 16,125 1-1,-90 17 1,37 0-16,122 0 16,54 0-1,35 0 1,-71 0 0,-88 0 15,-88 0-16,-18 0 1,1 0 15,-1 0-15,18 0 0,0 0-1,17-18 1,36 18-1,35 0 1,89 0 0,52 0-1,-141 0 1,-18 0 0,-52 0-1,-53 0 1,17 0-1,35 0 1,36 0 0,53 35-1,-53-17 1,17-18 0,-17 0-1,-35 0 1,35 0-1,70 0 1,124 0 0,-18 0-1,124 35 1,-230-35 0,-35 0 15,-35 0-16,-71 0 1,1 0 47,-19 0-63,1 0 31,17 0-31,-17 0 31,-1 0-31,1 0 31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09.2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26617 13635 0,'35'0'47,"36"0"-47,-18 0 15,35 0-15,53 0 16,-17 0-16,228 0 15,319 0 17,-407 0 15,-211 0-32,0 0-15,-18 0 31,-17 0-15,0 0-16,-1 0 16,1-18 31,0 18-47,17-17 15,18 17 1,17-18-1,-17 18 1,-18 0 0,18 0 15,0 0-31,-35-18 31,0 18-15,-1 0 31,1 0-32,0 0 1,-1 0 0,1 0-1,-1 0 1,1 0 15,0 0-15,-1 0-1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1.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24077 14517 0,'35'0'47,"36"0"-47,-18 0 15,35-35-15,-17 35 16,17 0-16,0 0 16,0 0-16,0 0 15,71 0 1,88 0 15,-53-36 0,-35 19-15,-71 17 0,0 0-1,247 0 1,-123 0 0,-89 0-1,1 0 1,-53 0-1,17-36 17,-18 19-17,1 17 1,-18 0 0,35-18-1,-70 18-15,34 0 16,19 0-1,35 0 1,35 0 15,53 0-15,-53 0 0,-17 0-1,-54 0 1,18 0-1,36 0 1,-89 0 0,71 0-1,-88 0 1,70-18 0,-53 18-1,-17 0 1,-1 0-1,36 0 17,-17 0-17,16 0 1,19 0 0,-18 0-1,-18 0 16,0 0-15,18 0 0,0 0-1,-35 0 1,0 0 0,17 0-1,-18 0 16,19 0-15,-19 0 0,-17 18 202,-17 0-202,-1-18-16</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4.9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24306 15099 0,'18'0'78,"0"0"-62,35 0-16,35 0 15,35 0-15,530 0 31,-318 0-15,-159 0 15,-123 0-15,-35 0-16</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5.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27393 15275 0,'35'0'15,"-17"0"32,17-17-47,1 17 16,34 0-16,18-18 15,177 18 1,88 0 0,35 0-1,18 0 1,-301 0-1,72 0 17,-142 0-32,-17 0 15</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4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23742 15857 0,'123'-17'15,"-34"17"-15,-19-18 16,18 18 0,18-18-16,-18 18 15,124-52 1,-141 52-16,17 0 31,-53 0 63,-35 17-78,35-17-1,-17 0-15,53 0 16</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16.9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26317 15787 0,'35'0'16,"18"0"-1,0 0-15,71 0 16,264 0 15,-282 0-15,264 0-1,-317 0-15,18 0 16,-1 0 0,-17 0-1,-35 0 32,-1 0-31,1 0-1,70 0 1,18 0 0</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4.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7056 1147 0,'17'17'47,"36"1"-47,18-1 15,17 1-15,35-18 16,283 18-1,458 17 17,-193-35-1,-566 0-31,-52 0 16,-35 0-1</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5.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10672 1235 0,'0'0'0,"17"0"32,18 0-32,36 0 15,458 0 17,441 35-1,-617 0-16,-106-35 17,-212 18-32,36-18 15,-54 0 1,1 0 0,0 0-1,-1 0 1,19 0-1,17 0 17,0 0-17,17 18 1,36-18 0,-53 17-1</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36.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14799 1358 0,'0'0'16,"476"35"0,-299-35-16,34 36 15,-34-36 1,264 35-1,0-35 1,-124 0 0,-17 0-1,-53 0 1,106 0 0,-230 0-1,212 53 1,-158-35-1,70 17 1,88 35 0,-141-52-1,70 0 17,-140 17-32,-89-35 15,0 0 16,-17 0-15</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20:41.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15028 5962 0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3034 6756 0,'70'0'78,"107"0"-78,-1 0 16,89 0-1,476 0 17,-671 0-1</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168"/>
    </inkml:context>
    <inkml:brush xml:id="br0">
      <inkml:brushProperty name="width" value="0.05" units="cm"/>
      <inkml:brushProperty name="height" value="0.05" units="cm"/>
      <inkml:brushProperty name="color" value="#ED1C24"/>
      <inkml:brushProperty name="fitToCurve" value="1"/>
    </inkml:brush>
  </inkml:definitions>
  <inkml:trace contextRef="#ctx0" brushRef="#br0">0 5 0,'0'26'16,"26"-26"-1,0 0 1,25 0-16,-25 0 16,51 0-16,0 0 0,25 0 15,1 0-15,25 0 16,1 0-16,-1 0 0,0-26 15,-25 26-15,-1 0 16,-25 0-16,-25 0 0,-1 0 16,-25 0-16,-1 0 0</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582"/>
    </inkml:context>
    <inkml:brush xml:id="br0">
      <inkml:brushProperty name="width" value="0.05" units="cm"/>
      <inkml:brushProperty name="height" value="0.05" units="cm"/>
      <inkml:brushProperty name="color" value="#ED1C24"/>
      <inkml:brushProperty name="fitToCurve" value="1"/>
    </inkml:brush>
  </inkml:definitions>
  <inkml:trace contextRef="#ctx0" brushRef="#br0">18 0 0,'-26'0'16,"52"0"15,-26 26-31,25-26 16,27 0-16,-27 0 15,52 0-15,-25 25 0,25-25 16,0 0-16,0 0 0,0 0 16,0 0-16,0 0 15,0 0-15,-1 0 0,-24 0 16,-1 0-16,0 0 16,-25 0-16,0 0 15,-1 0-15,1 0 31,0 0-31,-1 0 0</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3.91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0,'26'0'16,"-1"0"-16,27 0 15,-1 0-15,0 0 0,26 0 16,0 26-16,0-26 16,26 0-16,0 0 0,-26 0 15,25 26-15,1-26 16,-1 0-16,1 0 0,0 0 15,-26 0-15,0 0 16,0 0-16,-26 0 0,0 0 16,1 0-16,-27 0 0,1 0 15</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4.962"/>
    </inkml:context>
    <inkml:brush xml:id="br0">
      <inkml:brushProperty name="width" value="0.05" units="cm"/>
      <inkml:brushProperty name="height" value="0.05" units="cm"/>
      <inkml:brushProperty name="color" value="#ED1C24"/>
      <inkml:brushProperty name="fitToCurve" value="1"/>
    </inkml:brush>
  </inkml:definitions>
  <inkml:trace contextRef="#ctx0" brushRef="#br0">20 103 0,'-26'0'16,"52"0"-1,0 25-15,-1-25 16,52 0-16,0 0 0,0 0 16,26-25-16,0 25 15,-1-26-15,1 26 0,-1-26 16,1 26-16,-26 0 16,0-25-16,-26 25 0,1 0 15,-27 0-15,1 0 0,0-26 16,-1 26-1</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42:39.605"/>
    </inkml:context>
    <inkml:brush xml:id="br0">
      <inkml:brushProperty name="width" value="0.05" units="cm"/>
      <inkml:brushProperty name="height" value="0.05" units="cm"/>
      <inkml:brushProperty name="color" value="#ED1C24"/>
      <inkml:brushProperty name="fitToCurve" value="1"/>
    </inkml:brush>
  </inkml:definitions>
  <inkml:trace contextRef="#ctx0" brushRef="#br0">0 0 0,'25'0'16,"1"25"15,-26 1-15,26 25-16,-26 1 15,25-1-15,1 0 0,-26 26 16,26 0-16,-26 0 0,0-26 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6.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5927 6720 0,'0'0'16,"70"0"-16,283 0 31,-177 0-31,354 0 31,-266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0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8696 6579 0,'35'0'31,"36"0"-15,-18 0-1,123 0 1,18 0 0,-35 0-1,-36 0 1,18 0 0,-105 0-1,-19 0 32,1 0 0,0 0-31,-1 0-1,19 0-15,-19 0 16,36 0-1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1T06:19:17.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10389 6579 0,'71'0'32,"-36"0"-32,0-17 15,36-1 1,-53 18-1,-1 0-15,19 0 16,-1 0 0,-18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24940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94471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6" Type="http://schemas.openxmlformats.org/officeDocument/2006/relationships/image" Target="../media/image20.emf"/><Relationship Id="rId21" Type="http://schemas.openxmlformats.org/officeDocument/2006/relationships/customXml" Target="../ink/ink13.xml"/><Relationship Id="rId42" Type="http://schemas.openxmlformats.org/officeDocument/2006/relationships/image" Target="../media/image28.emf"/><Relationship Id="rId47" Type="http://schemas.openxmlformats.org/officeDocument/2006/relationships/customXml" Target="../ink/ink26.xml"/><Relationship Id="rId63" Type="http://schemas.openxmlformats.org/officeDocument/2006/relationships/customXml" Target="../ink/ink34.xml"/><Relationship Id="rId68" Type="http://schemas.openxmlformats.org/officeDocument/2006/relationships/image" Target="../media/image41.emf"/><Relationship Id="rId84" Type="http://schemas.openxmlformats.org/officeDocument/2006/relationships/image" Target="../media/image49.emf"/><Relationship Id="rId89" Type="http://schemas.openxmlformats.org/officeDocument/2006/relationships/customXml" Target="../ink/ink47.xml"/><Relationship Id="rId16" Type="http://schemas.openxmlformats.org/officeDocument/2006/relationships/image" Target="../media/image15.emf"/><Relationship Id="rId11" Type="http://schemas.openxmlformats.org/officeDocument/2006/relationships/customXml" Target="../ink/ink8.xml"/><Relationship Id="rId32" Type="http://schemas.openxmlformats.org/officeDocument/2006/relationships/image" Target="../media/image23.emf"/><Relationship Id="rId37" Type="http://schemas.openxmlformats.org/officeDocument/2006/relationships/customXml" Target="../ink/ink21.xml"/><Relationship Id="rId53" Type="http://schemas.openxmlformats.org/officeDocument/2006/relationships/customXml" Target="../ink/ink29.xml"/><Relationship Id="rId58" Type="http://schemas.openxmlformats.org/officeDocument/2006/relationships/image" Target="../media/image36.emf"/><Relationship Id="rId74" Type="http://schemas.openxmlformats.org/officeDocument/2006/relationships/image" Target="../media/image44.emf"/><Relationship Id="rId79" Type="http://schemas.openxmlformats.org/officeDocument/2006/relationships/customXml" Target="../ink/ink42.xml"/><Relationship Id="rId102" Type="http://schemas.openxmlformats.org/officeDocument/2006/relationships/image" Target="../media/image58.emf"/><Relationship Id="rId5" Type="http://schemas.openxmlformats.org/officeDocument/2006/relationships/customXml" Target="../ink/ink5.xml"/><Relationship Id="rId90" Type="http://schemas.openxmlformats.org/officeDocument/2006/relationships/image" Target="../media/image52.emf"/><Relationship Id="rId95" Type="http://schemas.openxmlformats.org/officeDocument/2006/relationships/customXml" Target="../ink/ink50.xml"/><Relationship Id="rId22" Type="http://schemas.openxmlformats.org/officeDocument/2006/relationships/image" Target="../media/image18.emf"/><Relationship Id="rId27" Type="http://schemas.openxmlformats.org/officeDocument/2006/relationships/customXml" Target="../ink/ink16.xml"/><Relationship Id="rId43" Type="http://schemas.openxmlformats.org/officeDocument/2006/relationships/customXml" Target="../ink/ink24.xml"/><Relationship Id="rId48" Type="http://schemas.openxmlformats.org/officeDocument/2006/relationships/image" Target="../media/image31.emf"/><Relationship Id="rId64" Type="http://schemas.openxmlformats.org/officeDocument/2006/relationships/image" Target="../media/image39.emf"/><Relationship Id="rId69" Type="http://schemas.openxmlformats.org/officeDocument/2006/relationships/customXml" Target="../ink/ink37.xml"/><Relationship Id="rId80" Type="http://schemas.openxmlformats.org/officeDocument/2006/relationships/image" Target="../media/image47.emf"/><Relationship Id="rId85" Type="http://schemas.openxmlformats.org/officeDocument/2006/relationships/customXml" Target="../ink/ink45.xml"/><Relationship Id="rId12" Type="http://schemas.openxmlformats.org/officeDocument/2006/relationships/image" Target="../media/image13.emf"/><Relationship Id="rId17" Type="http://schemas.openxmlformats.org/officeDocument/2006/relationships/customXml" Target="../ink/ink11.xml"/><Relationship Id="rId33" Type="http://schemas.openxmlformats.org/officeDocument/2006/relationships/customXml" Target="../ink/ink19.xml"/><Relationship Id="rId38" Type="http://schemas.openxmlformats.org/officeDocument/2006/relationships/image" Target="../media/image26.emf"/><Relationship Id="rId59" Type="http://schemas.openxmlformats.org/officeDocument/2006/relationships/customXml" Target="../ink/ink32.xml"/><Relationship Id="rId103" Type="http://schemas.openxmlformats.org/officeDocument/2006/relationships/customXml" Target="../ink/ink54.xml"/><Relationship Id="rId20" Type="http://schemas.openxmlformats.org/officeDocument/2006/relationships/image" Target="../media/image17.emf"/><Relationship Id="rId41" Type="http://schemas.openxmlformats.org/officeDocument/2006/relationships/customXml" Target="../ink/ink23.xml"/><Relationship Id="rId54" Type="http://schemas.openxmlformats.org/officeDocument/2006/relationships/image" Target="../media/image34.emf"/><Relationship Id="rId62" Type="http://schemas.openxmlformats.org/officeDocument/2006/relationships/image" Target="../media/image38.emf"/><Relationship Id="rId70" Type="http://schemas.openxmlformats.org/officeDocument/2006/relationships/image" Target="../media/image42.emf"/><Relationship Id="rId75" Type="http://schemas.openxmlformats.org/officeDocument/2006/relationships/customXml" Target="../ink/ink40.xml"/><Relationship Id="rId83" Type="http://schemas.openxmlformats.org/officeDocument/2006/relationships/customXml" Target="../ink/ink44.xml"/><Relationship Id="rId88" Type="http://schemas.openxmlformats.org/officeDocument/2006/relationships/image" Target="../media/image51.emf"/><Relationship Id="rId91" Type="http://schemas.openxmlformats.org/officeDocument/2006/relationships/customXml" Target="../ink/ink48.xml"/><Relationship Id="rId96"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10.emf"/><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21.emf"/><Relationship Id="rId36" Type="http://schemas.openxmlformats.org/officeDocument/2006/relationships/image" Target="../media/image25.emf"/><Relationship Id="rId49" Type="http://schemas.openxmlformats.org/officeDocument/2006/relationships/customXml" Target="../ink/ink27.xml"/><Relationship Id="rId57" Type="http://schemas.openxmlformats.org/officeDocument/2006/relationships/customXml" Target="../ink/ink31.xml"/><Relationship Id="rId106" Type="http://schemas.openxmlformats.org/officeDocument/2006/relationships/image" Target="../media/image60.emf"/><Relationship Id="rId10" Type="http://schemas.openxmlformats.org/officeDocument/2006/relationships/image" Target="../media/image12.emf"/><Relationship Id="rId31" Type="http://schemas.openxmlformats.org/officeDocument/2006/relationships/customXml" Target="../ink/ink18.xml"/><Relationship Id="rId44" Type="http://schemas.openxmlformats.org/officeDocument/2006/relationships/image" Target="../media/image29.emf"/><Relationship Id="rId52" Type="http://schemas.openxmlformats.org/officeDocument/2006/relationships/image" Target="../media/image33.emf"/><Relationship Id="rId60" Type="http://schemas.openxmlformats.org/officeDocument/2006/relationships/image" Target="../media/image37.emf"/><Relationship Id="rId65" Type="http://schemas.openxmlformats.org/officeDocument/2006/relationships/customXml" Target="../ink/ink35.xml"/><Relationship Id="rId73" Type="http://schemas.openxmlformats.org/officeDocument/2006/relationships/customXml" Target="../ink/ink39.xml"/><Relationship Id="rId78" Type="http://schemas.openxmlformats.org/officeDocument/2006/relationships/image" Target="../media/image46.emf"/><Relationship Id="rId81" Type="http://schemas.openxmlformats.org/officeDocument/2006/relationships/customXml" Target="../ink/ink43.xml"/><Relationship Id="rId86" Type="http://schemas.openxmlformats.org/officeDocument/2006/relationships/image" Target="../media/image50.emf"/><Relationship Id="rId94" Type="http://schemas.openxmlformats.org/officeDocument/2006/relationships/image" Target="../media/image54.emf"/><Relationship Id="rId99" Type="http://schemas.openxmlformats.org/officeDocument/2006/relationships/customXml" Target="../ink/ink52.xml"/><Relationship Id="rId101" Type="http://schemas.openxmlformats.org/officeDocument/2006/relationships/customXml" Target="../ink/ink53.xml"/><Relationship Id="rId4" Type="http://schemas.openxmlformats.org/officeDocument/2006/relationships/image" Target="../media/image9.emf"/><Relationship Id="rId9" Type="http://schemas.openxmlformats.org/officeDocument/2006/relationships/customXml" Target="../ink/ink7.xml"/><Relationship Id="rId13" Type="http://schemas.openxmlformats.org/officeDocument/2006/relationships/customXml" Target="../ink/ink9.xml"/><Relationship Id="rId18" Type="http://schemas.openxmlformats.org/officeDocument/2006/relationships/image" Target="../media/image16.emf"/><Relationship Id="rId39" Type="http://schemas.openxmlformats.org/officeDocument/2006/relationships/customXml" Target="../ink/ink22.xml"/><Relationship Id="rId34" Type="http://schemas.openxmlformats.org/officeDocument/2006/relationships/image" Target="../media/image24.emf"/><Relationship Id="rId50" Type="http://schemas.openxmlformats.org/officeDocument/2006/relationships/image" Target="../media/image32.emf"/><Relationship Id="rId55" Type="http://schemas.openxmlformats.org/officeDocument/2006/relationships/customXml" Target="../ink/ink30.xml"/><Relationship Id="rId76" Type="http://schemas.openxmlformats.org/officeDocument/2006/relationships/image" Target="../media/image45.emf"/><Relationship Id="rId97" Type="http://schemas.openxmlformats.org/officeDocument/2006/relationships/customXml" Target="../ink/ink51.xml"/><Relationship Id="rId104" Type="http://schemas.openxmlformats.org/officeDocument/2006/relationships/image" Target="../media/image59.emf"/><Relationship Id="rId7" Type="http://schemas.openxmlformats.org/officeDocument/2006/relationships/customXml" Target="../ink/ink6.xml"/><Relationship Id="rId71" Type="http://schemas.openxmlformats.org/officeDocument/2006/relationships/customXml" Target="../ink/ink38.xml"/><Relationship Id="rId92" Type="http://schemas.openxmlformats.org/officeDocument/2006/relationships/image" Target="../media/image53.emf"/><Relationship Id="rId2" Type="http://schemas.openxmlformats.org/officeDocument/2006/relationships/image" Target="../media/image2.png"/><Relationship Id="rId29" Type="http://schemas.openxmlformats.org/officeDocument/2006/relationships/customXml" Target="../ink/ink17.xml"/><Relationship Id="rId24" Type="http://schemas.openxmlformats.org/officeDocument/2006/relationships/image" Target="../media/image19.emf"/><Relationship Id="rId40" Type="http://schemas.openxmlformats.org/officeDocument/2006/relationships/image" Target="../media/image27.emf"/><Relationship Id="rId45" Type="http://schemas.openxmlformats.org/officeDocument/2006/relationships/customXml" Target="../ink/ink25.xml"/><Relationship Id="rId66" Type="http://schemas.openxmlformats.org/officeDocument/2006/relationships/image" Target="../media/image40.emf"/><Relationship Id="rId87" Type="http://schemas.openxmlformats.org/officeDocument/2006/relationships/customXml" Target="../ink/ink46.xml"/><Relationship Id="rId61" Type="http://schemas.openxmlformats.org/officeDocument/2006/relationships/customXml" Target="../ink/ink33.xml"/><Relationship Id="rId82" Type="http://schemas.openxmlformats.org/officeDocument/2006/relationships/image" Target="../media/image48.emf"/><Relationship Id="rId19" Type="http://schemas.openxmlformats.org/officeDocument/2006/relationships/customXml" Target="../ink/ink12.xml"/><Relationship Id="rId14" Type="http://schemas.openxmlformats.org/officeDocument/2006/relationships/image" Target="../media/image14.emf"/><Relationship Id="rId30" Type="http://schemas.openxmlformats.org/officeDocument/2006/relationships/image" Target="../media/image22.emf"/><Relationship Id="rId35" Type="http://schemas.openxmlformats.org/officeDocument/2006/relationships/customXml" Target="../ink/ink20.xml"/><Relationship Id="rId56" Type="http://schemas.openxmlformats.org/officeDocument/2006/relationships/image" Target="../media/image35.emf"/><Relationship Id="rId77" Type="http://schemas.openxmlformats.org/officeDocument/2006/relationships/customXml" Target="../ink/ink41.xml"/><Relationship Id="rId100" Type="http://schemas.openxmlformats.org/officeDocument/2006/relationships/image" Target="../media/image57.emf"/><Relationship Id="rId105" Type="http://schemas.openxmlformats.org/officeDocument/2006/relationships/customXml" Target="../ink/ink55.xml"/><Relationship Id="rId8" Type="http://schemas.openxmlformats.org/officeDocument/2006/relationships/image" Target="../media/image11.emf"/><Relationship Id="rId51" Type="http://schemas.openxmlformats.org/officeDocument/2006/relationships/customXml" Target="../ink/ink28.xml"/><Relationship Id="rId72" Type="http://schemas.openxmlformats.org/officeDocument/2006/relationships/image" Target="../media/image43.emf"/><Relationship Id="rId93" Type="http://schemas.openxmlformats.org/officeDocument/2006/relationships/customXml" Target="../ink/ink49.xml"/><Relationship Id="rId98" Type="http://schemas.openxmlformats.org/officeDocument/2006/relationships/image" Target="../media/image56.emf"/><Relationship Id="rId3" Type="http://schemas.openxmlformats.org/officeDocument/2006/relationships/customXml" Target="../ink/ink4.xml"/><Relationship Id="rId25" Type="http://schemas.openxmlformats.org/officeDocument/2006/relationships/customXml" Target="../ink/ink15.xml"/><Relationship Id="rId46" Type="http://schemas.openxmlformats.org/officeDocument/2006/relationships/image" Target="../media/image30.emf"/><Relationship Id="rId67" Type="http://schemas.openxmlformats.org/officeDocument/2006/relationships/customXml" Target="../ink/ink36.xml"/></Relationships>
</file>

<file path=ppt/slides/_rels/slide12.xml.rels><?xml version="1.0" encoding="UTF-8" standalone="yes"?>
<Relationships xmlns="http://schemas.openxmlformats.org/package/2006/relationships"><Relationship Id="rId8" Type="http://schemas.openxmlformats.org/officeDocument/2006/relationships/customXml" Target="../ink/ink57.xml"/><Relationship Id="rId13" Type="http://schemas.openxmlformats.org/officeDocument/2006/relationships/image" Target="../media/image65.emf"/><Relationship Id="rId3" Type="http://schemas.openxmlformats.org/officeDocument/2006/relationships/image" Target="../media/image2.png"/><Relationship Id="rId7" Type="http://schemas.openxmlformats.org/officeDocument/2006/relationships/image" Target="../media/image62.emf"/><Relationship Id="rId12" Type="http://schemas.openxmlformats.org/officeDocument/2006/relationships/customXml" Target="../ink/ink59.xm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customXml" Target="../ink/ink56.xml"/><Relationship Id="rId11" Type="http://schemas.openxmlformats.org/officeDocument/2006/relationships/image" Target="../media/image64.emf"/><Relationship Id="rId5" Type="http://schemas.openxmlformats.org/officeDocument/2006/relationships/hyperlink" Target="https://github.com/soyuztechnologies/brakesindia_UI5_Fiori_Feb7/blob/master/Day%205/Exercise_Form/webapp/controller/MyView.controller.js" TargetMode="External"/><Relationship Id="rId10" Type="http://schemas.openxmlformats.org/officeDocument/2006/relationships/customXml" Target="../ink/ink58.xml"/><Relationship Id="rId4" Type="http://schemas.openxmlformats.org/officeDocument/2006/relationships/hyperlink" Target="https://github.com/soyuztechnologies/brakesindia_UI5_Fiori_Feb7/blob/master/Day%205/Exercise_Form/webapp/view/MyView.view.xml" TargetMode="External"/><Relationship Id="rId9" Type="http://schemas.openxmlformats.org/officeDocument/2006/relationships/image" Target="../media/image63.emf"/></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customXml" Target="../ink/ink60.xml"/><Relationship Id="rId7" Type="http://schemas.openxmlformats.org/officeDocument/2006/relationships/customXml" Target="../ink/ink62.xml"/><Relationship Id="rId12" Type="http://schemas.openxmlformats.org/officeDocument/2006/relationships/image" Target="../media/image71.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emf"/><Relationship Id="rId11" Type="http://schemas.openxmlformats.org/officeDocument/2006/relationships/customXml" Target="../ink/ink64.xml"/><Relationship Id="rId5" Type="http://schemas.openxmlformats.org/officeDocument/2006/relationships/customXml" Target="../ink/ink61.xml"/><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customXml" Target="../ink/ink63.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5/Exercise_ModelfromFile/webapp/model/models.js" TargetMode="External"/><Relationship Id="rId3" Type="http://schemas.openxmlformats.org/officeDocument/2006/relationships/hyperlink" Target="https://github.com/soyuztechnologies/brakesindia_UI5_Fiori_Feb7/blob/master/Day%205/Exercise_Model/webapp/controller/MyView.controller.js" TargetMode="External"/><Relationship Id="rId7" Type="http://schemas.openxmlformats.org/officeDocument/2006/relationships/hyperlink" Target="https://github.com/soyuztechnologies/brakesindia_UI5_Fiori_Feb7/blob/master/Day%205/Exercise_ModelfromFile/webapp/view/MyView.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5/Exercise_ModelfromFile/webapp/controller/MyView.controller.js" TargetMode="External"/><Relationship Id="rId5" Type="http://schemas.openxmlformats.org/officeDocument/2006/relationships/image" Target="../media/image72.jpeg"/><Relationship Id="rId10" Type="http://schemas.openxmlformats.org/officeDocument/2006/relationships/hyperlink" Target="https://github.com/soyuztechnologies/brakesindia_UI5_Fiori_Feb7/blob/master/Day%205/Exercise_ModelfromFile/webapp/model/mockdata/mydata2.json" TargetMode="External"/><Relationship Id="rId4" Type="http://schemas.openxmlformats.org/officeDocument/2006/relationships/hyperlink" Target="https://github.com/soyuztechnologies/brakesindia_UI5_Fiori_Feb7/blob/master/Day%205/Exercise_Model/webapp/view/MyView.view.xml" TargetMode="External"/><Relationship Id="rId9" Type="http://schemas.openxmlformats.org/officeDocument/2006/relationships/hyperlink" Target="https://github.com/soyuztechnologies/brakesindia_UI5_Fiori_Feb7/blob/master/Day%205/Exercise_ModelfromFile/webapp/model/mockdata/mydata.j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9.tiff"/><Relationship Id="rId5" Type="http://schemas.openxmlformats.org/officeDocument/2006/relationships/image" Target="../media/image78.tiff"/><Relationship Id="rId10" Type="http://schemas.openxmlformats.org/officeDocument/2006/relationships/image" Target="../media/image2.png"/><Relationship Id="rId4" Type="http://schemas.openxmlformats.org/officeDocument/2006/relationships/image" Target="../media/image77.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82.jpg"/><Relationship Id="rId7" Type="http://schemas.openxmlformats.org/officeDocument/2006/relationships/image" Target="../media/image8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8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customXml" Target="../ink/ink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414612" y="1190300"/>
            <a:ext cx="8038996" cy="4500421"/>
            <a:chOff x="816185" y="1310471"/>
            <a:chExt cx="8038996" cy="4500421"/>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4348439"/>
              <a:ext cx="172819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60601"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516067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852495"/>
              <a:ext cx="0" cy="30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32841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00275" y="3096225"/>
              <a:ext cx="560212"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2483" y="3168233"/>
              <a:ext cx="560212" cy="1800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788227"/>
              <a:ext cx="0" cy="560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296619"/>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800675"/>
              <a:ext cx="0" cy="48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48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88793" y="4348439"/>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271005" y="5306836"/>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271005" y="4600467"/>
              <a:ext cx="601964" cy="958397"/>
            </a:xfrm>
            <a:prstGeom prst="bentConnector5">
              <a:avLst>
                <a:gd name="adj1" fmla="val -37976"/>
                <a:gd name="adj2" fmla="val 50000"/>
                <a:gd name="adj3" fmla="val 137976"/>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36579" y="2304137"/>
              <a:ext cx="560212" cy="3528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D3CFB36-F777-4B4E-97B3-AC9CD6B920C2}"/>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
        <p:nvSpPr>
          <p:cNvPr id="28" name="Left Brace 27">
            <a:extLst>
              <a:ext uri="{FF2B5EF4-FFF2-40B4-BE49-F238E27FC236}">
                <a16:creationId xmlns:a16="http://schemas.microsoft.com/office/drawing/2014/main" id="{DB9805A3-AECC-4AD5-8E3D-23FCE4FD706D}"/>
              </a:ext>
            </a:extLst>
          </p:cNvPr>
          <p:cNvSpPr/>
          <p:nvPr/>
        </p:nvSpPr>
        <p:spPr>
          <a:xfrm rot="16200000">
            <a:off x="5695331" y="82694"/>
            <a:ext cx="560213" cy="11292009"/>
          </a:xfrm>
          <a:prstGeom prst="leftBrace">
            <a:avLst>
              <a:gd name="adj1" fmla="val 8333"/>
              <a:gd name="adj2" fmla="val 496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60AEC3-5E01-497C-A9F1-EEAE1DC372D1}"/>
              </a:ext>
            </a:extLst>
          </p:cNvPr>
          <p:cNvSpPr txBox="1"/>
          <p:nvPr/>
        </p:nvSpPr>
        <p:spPr>
          <a:xfrm>
            <a:off x="3841098" y="6065736"/>
            <a:ext cx="4509803" cy="369332"/>
          </a:xfrm>
          <a:prstGeom prst="rect">
            <a:avLst/>
          </a:prstGeom>
          <a:noFill/>
        </p:spPr>
        <p:txBody>
          <a:bodyPr wrap="square" rtlCol="0">
            <a:spAutoFit/>
          </a:bodyPr>
          <a:lstStyle/>
          <a:p>
            <a:r>
              <a:rPr lang="en-US" dirty="0"/>
              <a:t>Some of the Frequently used controls in SAP</a:t>
            </a:r>
          </a:p>
        </p:txBody>
      </p:sp>
      <p:sp>
        <p:nvSpPr>
          <p:cNvPr id="30" name="Rectangle: Rounded Corners 29">
            <a:extLst>
              <a:ext uri="{FF2B5EF4-FFF2-40B4-BE49-F238E27FC236}">
                <a16:creationId xmlns:a16="http://schemas.microsoft.com/office/drawing/2014/main" id="{F35BE466-B40A-454E-AD92-8013CA7C21F9}"/>
              </a:ext>
            </a:extLst>
          </p:cNvPr>
          <p:cNvSpPr/>
          <p:nvPr/>
        </p:nvSpPr>
        <p:spPr>
          <a:xfrm>
            <a:off x="8116639" y="4199816"/>
            <a:ext cx="307327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sap.ui.layout.form</a:t>
            </a:r>
          </a:p>
        </p:txBody>
      </p:sp>
      <p:cxnSp>
        <p:nvCxnSpPr>
          <p:cNvPr id="31" name="Connector: Elbow 30">
            <a:extLst>
              <a:ext uri="{FF2B5EF4-FFF2-40B4-BE49-F238E27FC236}">
                <a16:creationId xmlns:a16="http://schemas.microsoft.com/office/drawing/2014/main" id="{942729C0-572F-4B06-B479-B467B3707111}"/>
              </a:ext>
            </a:extLst>
          </p:cNvPr>
          <p:cNvCxnSpPr>
            <a:cxnSpLocks/>
          </p:cNvCxnSpPr>
          <p:nvPr/>
        </p:nvCxnSpPr>
        <p:spPr>
          <a:xfrm>
            <a:off x="6679308" y="3943349"/>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90147E2-2794-4E2C-85F7-9D10555B5F72}"/>
              </a:ext>
            </a:extLst>
          </p:cNvPr>
          <p:cNvSpPr/>
          <p:nvPr/>
        </p:nvSpPr>
        <p:spPr>
          <a:xfrm>
            <a:off x="9330967" y="5158212"/>
            <a:ext cx="158417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SimpleForm</a:t>
            </a:r>
          </a:p>
        </p:txBody>
      </p:sp>
      <p:cxnSp>
        <p:nvCxnSpPr>
          <p:cNvPr id="33" name="Connector: Elbow 32">
            <a:extLst>
              <a:ext uri="{FF2B5EF4-FFF2-40B4-BE49-F238E27FC236}">
                <a16:creationId xmlns:a16="http://schemas.microsoft.com/office/drawing/2014/main" id="{BD741075-AF9C-4964-B786-DABDE9053B47}"/>
              </a:ext>
            </a:extLst>
          </p:cNvPr>
          <p:cNvCxnSpPr>
            <a:stCxn id="30" idx="2"/>
            <a:endCxn id="32" idx="0"/>
          </p:cNvCxnSpPr>
          <p:nvPr/>
        </p:nvCxnSpPr>
        <p:spPr>
          <a:xfrm rot="16200000" flipH="1">
            <a:off x="9660995" y="469615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022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4657ABB-1E8D-4702-BF87-01AD041F3F78}"/>
                  </a:ext>
                </a:extLst>
              </p14:cNvPr>
              <p14:cNvContentPartPr/>
              <p14:nvPr/>
            </p14:nvContentPartPr>
            <p14:xfrm>
              <a:off x="838080" y="1644480"/>
              <a:ext cx="984600" cy="51480"/>
            </p14:xfrm>
          </p:contentPart>
        </mc:Choice>
        <mc:Fallback>
          <p:pic>
            <p:nvPicPr>
              <p:cNvPr id="2" name="Ink 1">
                <a:extLst>
                  <a:ext uri="{FF2B5EF4-FFF2-40B4-BE49-F238E27FC236}">
                    <a16:creationId xmlns:a16="http://schemas.microsoft.com/office/drawing/2014/main" id="{74657ABB-1E8D-4702-BF87-01AD041F3F78}"/>
                  </a:ext>
                </a:extLst>
              </p:cNvPr>
              <p:cNvPicPr/>
              <p:nvPr/>
            </p:nvPicPr>
            <p:blipFill>
              <a:blip r:embed="rId4"/>
              <a:stretch>
                <a:fillRect/>
              </a:stretch>
            </p:blipFill>
            <p:spPr>
              <a:xfrm>
                <a:off x="822240" y="1581120"/>
                <a:ext cx="10159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D8FB010-9223-4E0B-9B64-29651247C3BF}"/>
                  </a:ext>
                </a:extLst>
              </p14:cNvPr>
              <p14:cNvContentPartPr/>
              <p14:nvPr/>
            </p14:nvContentPartPr>
            <p14:xfrm>
              <a:off x="844560" y="2089080"/>
              <a:ext cx="2794320" cy="45000"/>
            </p14:xfrm>
          </p:contentPart>
        </mc:Choice>
        <mc:Fallback>
          <p:pic>
            <p:nvPicPr>
              <p:cNvPr id="3" name="Ink 2">
                <a:extLst>
                  <a:ext uri="{FF2B5EF4-FFF2-40B4-BE49-F238E27FC236}">
                    <a16:creationId xmlns:a16="http://schemas.microsoft.com/office/drawing/2014/main" id="{7D8FB010-9223-4E0B-9B64-29651247C3BF}"/>
                  </a:ext>
                </a:extLst>
              </p:cNvPr>
              <p:cNvPicPr/>
              <p:nvPr/>
            </p:nvPicPr>
            <p:blipFill>
              <a:blip r:embed="rId6"/>
              <a:stretch>
                <a:fillRect/>
              </a:stretch>
            </p:blipFill>
            <p:spPr>
              <a:xfrm>
                <a:off x="828720" y="2025720"/>
                <a:ext cx="28256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41022173-DD47-4C92-A7FF-0564237C3E26}"/>
                  </a:ext>
                </a:extLst>
              </p14:cNvPr>
              <p14:cNvContentPartPr/>
              <p14:nvPr/>
            </p14:nvContentPartPr>
            <p14:xfrm>
              <a:off x="1092240" y="2432160"/>
              <a:ext cx="540000" cy="360"/>
            </p14:xfrm>
          </p:contentPart>
        </mc:Choice>
        <mc:Fallback>
          <p:pic>
            <p:nvPicPr>
              <p:cNvPr id="4" name="Ink 3">
                <a:extLst>
                  <a:ext uri="{FF2B5EF4-FFF2-40B4-BE49-F238E27FC236}">
                    <a16:creationId xmlns:a16="http://schemas.microsoft.com/office/drawing/2014/main" id="{41022173-DD47-4C92-A7FF-0564237C3E26}"/>
                  </a:ext>
                </a:extLst>
              </p:cNvPr>
              <p:cNvPicPr/>
              <p:nvPr/>
            </p:nvPicPr>
            <p:blipFill>
              <a:blip r:embed="rId8"/>
              <a:stretch>
                <a:fillRect/>
              </a:stretch>
            </p:blipFill>
            <p:spPr>
              <a:xfrm>
                <a:off x="1076400" y="2368800"/>
                <a:ext cx="5713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Ink 4">
                <a:extLst>
                  <a:ext uri="{FF2B5EF4-FFF2-40B4-BE49-F238E27FC236}">
                    <a16:creationId xmlns:a16="http://schemas.microsoft.com/office/drawing/2014/main" id="{C0617D9F-6B7B-4ADF-A8B9-BC8E4E314ECB}"/>
                  </a:ext>
                </a:extLst>
              </p14:cNvPr>
              <p14:cNvContentPartPr/>
              <p14:nvPr/>
            </p14:nvContentPartPr>
            <p14:xfrm>
              <a:off x="2133720" y="2419200"/>
              <a:ext cx="501840" cy="360"/>
            </p14:xfrm>
          </p:contentPart>
        </mc:Choice>
        <mc:Fallback>
          <p:pic>
            <p:nvPicPr>
              <p:cNvPr id="5" name="Ink 4">
                <a:extLst>
                  <a:ext uri="{FF2B5EF4-FFF2-40B4-BE49-F238E27FC236}">
                    <a16:creationId xmlns:a16="http://schemas.microsoft.com/office/drawing/2014/main" id="{C0617D9F-6B7B-4ADF-A8B9-BC8E4E314ECB}"/>
                  </a:ext>
                </a:extLst>
              </p:cNvPr>
              <p:cNvPicPr/>
              <p:nvPr/>
            </p:nvPicPr>
            <p:blipFill>
              <a:blip r:embed="rId10"/>
              <a:stretch>
                <a:fillRect/>
              </a:stretch>
            </p:blipFill>
            <p:spPr>
              <a:xfrm>
                <a:off x="2117880" y="2355840"/>
                <a:ext cx="533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01B21A30-8F9F-4536-9FFF-748D652CBF22}"/>
                  </a:ext>
                </a:extLst>
              </p14:cNvPr>
              <p14:cNvContentPartPr/>
              <p14:nvPr/>
            </p14:nvContentPartPr>
            <p14:xfrm>
              <a:off x="3130560" y="2368440"/>
              <a:ext cx="419400" cy="360"/>
            </p14:xfrm>
          </p:contentPart>
        </mc:Choice>
        <mc:Fallback>
          <p:pic>
            <p:nvPicPr>
              <p:cNvPr id="8" name="Ink 7">
                <a:extLst>
                  <a:ext uri="{FF2B5EF4-FFF2-40B4-BE49-F238E27FC236}">
                    <a16:creationId xmlns:a16="http://schemas.microsoft.com/office/drawing/2014/main" id="{01B21A30-8F9F-4536-9FFF-748D652CBF22}"/>
                  </a:ext>
                </a:extLst>
              </p:cNvPr>
              <p:cNvPicPr/>
              <p:nvPr/>
            </p:nvPicPr>
            <p:blipFill>
              <a:blip r:embed="rId12"/>
              <a:stretch>
                <a:fillRect/>
              </a:stretch>
            </p:blipFill>
            <p:spPr>
              <a:xfrm>
                <a:off x="3114720" y="2305080"/>
                <a:ext cx="450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523B5FCB-2E83-45F4-9E3C-964951206DF8}"/>
                  </a:ext>
                </a:extLst>
              </p14:cNvPr>
              <p14:cNvContentPartPr/>
              <p14:nvPr/>
            </p14:nvContentPartPr>
            <p14:xfrm>
              <a:off x="3740040" y="2355840"/>
              <a:ext cx="120960" cy="12960"/>
            </p14:xfrm>
          </p:contentPart>
        </mc:Choice>
        <mc:Fallback>
          <p:pic>
            <p:nvPicPr>
              <p:cNvPr id="30" name="Ink 29">
                <a:extLst>
                  <a:ext uri="{FF2B5EF4-FFF2-40B4-BE49-F238E27FC236}">
                    <a16:creationId xmlns:a16="http://schemas.microsoft.com/office/drawing/2014/main" id="{523B5FCB-2E83-45F4-9E3C-964951206DF8}"/>
                  </a:ext>
                </a:extLst>
              </p:cNvPr>
              <p:cNvPicPr/>
              <p:nvPr/>
            </p:nvPicPr>
            <p:blipFill>
              <a:blip r:embed="rId14"/>
              <a:stretch>
                <a:fillRect/>
              </a:stretch>
            </p:blipFill>
            <p:spPr>
              <a:xfrm>
                <a:off x="3724200" y="2292480"/>
                <a:ext cx="152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Ink 30">
                <a:extLst>
                  <a:ext uri="{FF2B5EF4-FFF2-40B4-BE49-F238E27FC236}">
                    <a16:creationId xmlns:a16="http://schemas.microsoft.com/office/drawing/2014/main" id="{AC7207FF-E3B4-4799-8C91-9AF186B81025}"/>
                  </a:ext>
                </a:extLst>
              </p14:cNvPr>
              <p14:cNvContentPartPr/>
              <p14:nvPr/>
            </p14:nvContentPartPr>
            <p14:xfrm>
              <a:off x="977760" y="2610000"/>
              <a:ext cx="508320" cy="6480"/>
            </p14:xfrm>
          </p:contentPart>
        </mc:Choice>
        <mc:Fallback>
          <p:pic>
            <p:nvPicPr>
              <p:cNvPr id="31" name="Ink 30">
                <a:extLst>
                  <a:ext uri="{FF2B5EF4-FFF2-40B4-BE49-F238E27FC236}">
                    <a16:creationId xmlns:a16="http://schemas.microsoft.com/office/drawing/2014/main" id="{AC7207FF-E3B4-4799-8C91-9AF186B81025}"/>
                  </a:ext>
                </a:extLst>
              </p:cNvPr>
              <p:cNvPicPr/>
              <p:nvPr/>
            </p:nvPicPr>
            <p:blipFill>
              <a:blip r:embed="rId16"/>
              <a:stretch>
                <a:fillRect/>
              </a:stretch>
            </p:blipFill>
            <p:spPr>
              <a:xfrm>
                <a:off x="961920" y="2546640"/>
                <a:ext cx="5396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2" name="Ink 31">
                <a:extLst>
                  <a:ext uri="{FF2B5EF4-FFF2-40B4-BE49-F238E27FC236}">
                    <a16:creationId xmlns:a16="http://schemas.microsoft.com/office/drawing/2014/main" id="{2379566E-BEEB-41A5-A974-F0E9CDCAA2B7}"/>
                  </a:ext>
                </a:extLst>
              </p14:cNvPr>
              <p14:cNvContentPartPr/>
              <p14:nvPr/>
            </p14:nvContentPartPr>
            <p14:xfrm>
              <a:off x="1866960" y="2597040"/>
              <a:ext cx="343080" cy="6840"/>
            </p14:xfrm>
          </p:contentPart>
        </mc:Choice>
        <mc:Fallback>
          <p:pic>
            <p:nvPicPr>
              <p:cNvPr id="32" name="Ink 31">
                <a:extLst>
                  <a:ext uri="{FF2B5EF4-FFF2-40B4-BE49-F238E27FC236}">
                    <a16:creationId xmlns:a16="http://schemas.microsoft.com/office/drawing/2014/main" id="{2379566E-BEEB-41A5-A974-F0E9CDCAA2B7}"/>
                  </a:ext>
                </a:extLst>
              </p:cNvPr>
              <p:cNvPicPr/>
              <p:nvPr/>
            </p:nvPicPr>
            <p:blipFill>
              <a:blip r:embed="rId18"/>
              <a:stretch>
                <a:fillRect/>
              </a:stretch>
            </p:blipFill>
            <p:spPr>
              <a:xfrm>
                <a:off x="1851120" y="2533680"/>
                <a:ext cx="3744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3" name="Ink 32">
                <a:extLst>
                  <a:ext uri="{FF2B5EF4-FFF2-40B4-BE49-F238E27FC236}">
                    <a16:creationId xmlns:a16="http://schemas.microsoft.com/office/drawing/2014/main" id="{68F867AE-D803-48DE-9547-AFBF60F76E7E}"/>
                  </a:ext>
                </a:extLst>
              </p14:cNvPr>
              <p14:cNvContentPartPr/>
              <p14:nvPr/>
            </p14:nvContentPartPr>
            <p14:xfrm>
              <a:off x="2565360" y="2597040"/>
              <a:ext cx="349560" cy="360"/>
            </p14:xfrm>
          </p:contentPart>
        </mc:Choice>
        <mc:Fallback>
          <p:pic>
            <p:nvPicPr>
              <p:cNvPr id="33" name="Ink 32">
                <a:extLst>
                  <a:ext uri="{FF2B5EF4-FFF2-40B4-BE49-F238E27FC236}">
                    <a16:creationId xmlns:a16="http://schemas.microsoft.com/office/drawing/2014/main" id="{68F867AE-D803-48DE-9547-AFBF60F76E7E}"/>
                  </a:ext>
                </a:extLst>
              </p:cNvPr>
              <p:cNvPicPr/>
              <p:nvPr/>
            </p:nvPicPr>
            <p:blipFill>
              <a:blip r:embed="rId20"/>
              <a:stretch>
                <a:fillRect/>
              </a:stretch>
            </p:blipFill>
            <p:spPr>
              <a:xfrm>
                <a:off x="2549520" y="2533680"/>
                <a:ext cx="3808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Ink 33">
                <a:extLst>
                  <a:ext uri="{FF2B5EF4-FFF2-40B4-BE49-F238E27FC236}">
                    <a16:creationId xmlns:a16="http://schemas.microsoft.com/office/drawing/2014/main" id="{E3DF9B97-84E8-414F-A606-A27C884F92CD}"/>
                  </a:ext>
                </a:extLst>
              </p14:cNvPr>
              <p14:cNvContentPartPr/>
              <p14:nvPr/>
            </p14:nvContentPartPr>
            <p14:xfrm>
              <a:off x="3105000" y="2622600"/>
              <a:ext cx="654480" cy="6480"/>
            </p14:xfrm>
          </p:contentPart>
        </mc:Choice>
        <mc:Fallback>
          <p:pic>
            <p:nvPicPr>
              <p:cNvPr id="34" name="Ink 33">
                <a:extLst>
                  <a:ext uri="{FF2B5EF4-FFF2-40B4-BE49-F238E27FC236}">
                    <a16:creationId xmlns:a16="http://schemas.microsoft.com/office/drawing/2014/main" id="{E3DF9B97-84E8-414F-A606-A27C884F92CD}"/>
                  </a:ext>
                </a:extLst>
              </p:cNvPr>
              <p:cNvPicPr/>
              <p:nvPr/>
            </p:nvPicPr>
            <p:blipFill>
              <a:blip r:embed="rId22"/>
              <a:stretch>
                <a:fillRect/>
              </a:stretch>
            </p:blipFill>
            <p:spPr>
              <a:xfrm>
                <a:off x="3089160" y="2559240"/>
                <a:ext cx="6858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Ink 34">
                <a:extLst>
                  <a:ext uri="{FF2B5EF4-FFF2-40B4-BE49-F238E27FC236}">
                    <a16:creationId xmlns:a16="http://schemas.microsoft.com/office/drawing/2014/main" id="{3B1B8DED-86A5-4CF6-9E7C-716C3148D370}"/>
                  </a:ext>
                </a:extLst>
              </p14:cNvPr>
              <p14:cNvContentPartPr/>
              <p14:nvPr/>
            </p14:nvContentPartPr>
            <p14:xfrm>
              <a:off x="1467000" y="2870280"/>
              <a:ext cx="520920" cy="19440"/>
            </p14:xfrm>
          </p:contentPart>
        </mc:Choice>
        <mc:Fallback>
          <p:pic>
            <p:nvPicPr>
              <p:cNvPr id="35" name="Ink 34">
                <a:extLst>
                  <a:ext uri="{FF2B5EF4-FFF2-40B4-BE49-F238E27FC236}">
                    <a16:creationId xmlns:a16="http://schemas.microsoft.com/office/drawing/2014/main" id="{3B1B8DED-86A5-4CF6-9E7C-716C3148D370}"/>
                  </a:ext>
                </a:extLst>
              </p:cNvPr>
              <p:cNvPicPr/>
              <p:nvPr/>
            </p:nvPicPr>
            <p:blipFill>
              <a:blip r:embed="rId24"/>
              <a:stretch>
                <a:fillRect/>
              </a:stretch>
            </p:blipFill>
            <p:spPr>
              <a:xfrm>
                <a:off x="1451160" y="2806920"/>
                <a:ext cx="5522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3B120C0C-41FA-4F30-AD76-3DAC5A33C339}"/>
                  </a:ext>
                </a:extLst>
              </p14:cNvPr>
              <p14:cNvContentPartPr/>
              <p14:nvPr/>
            </p14:nvContentPartPr>
            <p14:xfrm>
              <a:off x="2279520" y="2863800"/>
              <a:ext cx="330840" cy="360"/>
            </p14:xfrm>
          </p:contentPart>
        </mc:Choice>
        <mc:Fallback>
          <p:pic>
            <p:nvPicPr>
              <p:cNvPr id="36" name="Ink 35">
                <a:extLst>
                  <a:ext uri="{FF2B5EF4-FFF2-40B4-BE49-F238E27FC236}">
                    <a16:creationId xmlns:a16="http://schemas.microsoft.com/office/drawing/2014/main" id="{3B120C0C-41FA-4F30-AD76-3DAC5A33C339}"/>
                  </a:ext>
                </a:extLst>
              </p:cNvPr>
              <p:cNvPicPr/>
              <p:nvPr/>
            </p:nvPicPr>
            <p:blipFill>
              <a:blip r:embed="rId26"/>
              <a:stretch>
                <a:fillRect/>
              </a:stretch>
            </p:blipFill>
            <p:spPr>
              <a:xfrm>
                <a:off x="2263680" y="2800440"/>
                <a:ext cx="362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7" name="Ink 36">
                <a:extLst>
                  <a:ext uri="{FF2B5EF4-FFF2-40B4-BE49-F238E27FC236}">
                    <a16:creationId xmlns:a16="http://schemas.microsoft.com/office/drawing/2014/main" id="{4B636C87-0C33-4921-880C-279DF5E04FA4}"/>
                  </a:ext>
                </a:extLst>
              </p14:cNvPr>
              <p14:cNvContentPartPr/>
              <p14:nvPr/>
            </p14:nvContentPartPr>
            <p14:xfrm>
              <a:off x="3111480" y="2857320"/>
              <a:ext cx="622800" cy="19440"/>
            </p14:xfrm>
          </p:contentPart>
        </mc:Choice>
        <mc:Fallback>
          <p:pic>
            <p:nvPicPr>
              <p:cNvPr id="37" name="Ink 36">
                <a:extLst>
                  <a:ext uri="{FF2B5EF4-FFF2-40B4-BE49-F238E27FC236}">
                    <a16:creationId xmlns:a16="http://schemas.microsoft.com/office/drawing/2014/main" id="{4B636C87-0C33-4921-880C-279DF5E04FA4}"/>
                  </a:ext>
                </a:extLst>
              </p:cNvPr>
              <p:cNvPicPr/>
              <p:nvPr/>
            </p:nvPicPr>
            <p:blipFill>
              <a:blip r:embed="rId28"/>
              <a:stretch>
                <a:fillRect/>
              </a:stretch>
            </p:blipFill>
            <p:spPr>
              <a:xfrm>
                <a:off x="3095640" y="2793960"/>
                <a:ext cx="654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8" name="Ink 37">
                <a:extLst>
                  <a:ext uri="{FF2B5EF4-FFF2-40B4-BE49-F238E27FC236}">
                    <a16:creationId xmlns:a16="http://schemas.microsoft.com/office/drawing/2014/main" id="{9B9403C2-516E-45A4-9945-E1920DD9F9D1}"/>
                  </a:ext>
                </a:extLst>
              </p14:cNvPr>
              <p14:cNvContentPartPr/>
              <p14:nvPr/>
            </p14:nvContentPartPr>
            <p14:xfrm>
              <a:off x="971640" y="3149640"/>
              <a:ext cx="533520" cy="12960"/>
            </p14:xfrm>
          </p:contentPart>
        </mc:Choice>
        <mc:Fallback>
          <p:pic>
            <p:nvPicPr>
              <p:cNvPr id="38" name="Ink 37">
                <a:extLst>
                  <a:ext uri="{FF2B5EF4-FFF2-40B4-BE49-F238E27FC236}">
                    <a16:creationId xmlns:a16="http://schemas.microsoft.com/office/drawing/2014/main" id="{9B9403C2-516E-45A4-9945-E1920DD9F9D1}"/>
                  </a:ext>
                </a:extLst>
              </p:cNvPr>
              <p:cNvPicPr/>
              <p:nvPr/>
            </p:nvPicPr>
            <p:blipFill>
              <a:blip r:embed="rId30"/>
              <a:stretch>
                <a:fillRect/>
              </a:stretch>
            </p:blipFill>
            <p:spPr>
              <a:xfrm>
                <a:off x="955800" y="3086280"/>
                <a:ext cx="564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9" name="Ink 38">
                <a:extLst>
                  <a:ext uri="{FF2B5EF4-FFF2-40B4-BE49-F238E27FC236}">
                    <a16:creationId xmlns:a16="http://schemas.microsoft.com/office/drawing/2014/main" id="{81B44E5C-E6B2-4EFF-B2A6-040D32D1F49A}"/>
                  </a:ext>
                </a:extLst>
              </p14:cNvPr>
              <p14:cNvContentPartPr/>
              <p14:nvPr/>
            </p14:nvContentPartPr>
            <p14:xfrm>
              <a:off x="1936800" y="3149640"/>
              <a:ext cx="520920" cy="12960"/>
            </p14:xfrm>
          </p:contentPart>
        </mc:Choice>
        <mc:Fallback>
          <p:pic>
            <p:nvPicPr>
              <p:cNvPr id="39" name="Ink 38">
                <a:extLst>
                  <a:ext uri="{FF2B5EF4-FFF2-40B4-BE49-F238E27FC236}">
                    <a16:creationId xmlns:a16="http://schemas.microsoft.com/office/drawing/2014/main" id="{81B44E5C-E6B2-4EFF-B2A6-040D32D1F49A}"/>
                  </a:ext>
                </a:extLst>
              </p:cNvPr>
              <p:cNvPicPr/>
              <p:nvPr/>
            </p:nvPicPr>
            <p:blipFill>
              <a:blip r:embed="rId32"/>
              <a:stretch>
                <a:fillRect/>
              </a:stretch>
            </p:blipFill>
            <p:spPr>
              <a:xfrm>
                <a:off x="1920960" y="3086280"/>
                <a:ext cx="5522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0" name="Ink 39">
                <a:extLst>
                  <a:ext uri="{FF2B5EF4-FFF2-40B4-BE49-F238E27FC236}">
                    <a16:creationId xmlns:a16="http://schemas.microsoft.com/office/drawing/2014/main" id="{23EEDCD5-629F-4DC9-AA10-A85CB9465367}"/>
                  </a:ext>
                </a:extLst>
              </p14:cNvPr>
              <p14:cNvContentPartPr/>
              <p14:nvPr/>
            </p14:nvContentPartPr>
            <p14:xfrm>
              <a:off x="2971800" y="3143160"/>
              <a:ext cx="108360" cy="360"/>
            </p14:xfrm>
          </p:contentPart>
        </mc:Choice>
        <mc:Fallback>
          <p:pic>
            <p:nvPicPr>
              <p:cNvPr id="40" name="Ink 39">
                <a:extLst>
                  <a:ext uri="{FF2B5EF4-FFF2-40B4-BE49-F238E27FC236}">
                    <a16:creationId xmlns:a16="http://schemas.microsoft.com/office/drawing/2014/main" id="{23EEDCD5-629F-4DC9-AA10-A85CB9465367}"/>
                  </a:ext>
                </a:extLst>
              </p:cNvPr>
              <p:cNvPicPr/>
              <p:nvPr/>
            </p:nvPicPr>
            <p:blipFill>
              <a:blip r:embed="rId34"/>
              <a:stretch>
                <a:fillRect/>
              </a:stretch>
            </p:blipFill>
            <p:spPr>
              <a:xfrm>
                <a:off x="2955960" y="3079800"/>
                <a:ext cx="139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9F9AF422-8104-4F25-9240-26504C0A29BB}"/>
                  </a:ext>
                </a:extLst>
              </p14:cNvPr>
              <p14:cNvContentPartPr/>
              <p14:nvPr/>
            </p14:nvContentPartPr>
            <p14:xfrm>
              <a:off x="3448080" y="3130560"/>
              <a:ext cx="171720" cy="360"/>
            </p14:xfrm>
          </p:contentPart>
        </mc:Choice>
        <mc:Fallback>
          <p:pic>
            <p:nvPicPr>
              <p:cNvPr id="41" name="Ink 40">
                <a:extLst>
                  <a:ext uri="{FF2B5EF4-FFF2-40B4-BE49-F238E27FC236}">
                    <a16:creationId xmlns:a16="http://schemas.microsoft.com/office/drawing/2014/main" id="{9F9AF422-8104-4F25-9240-26504C0A29BB}"/>
                  </a:ext>
                </a:extLst>
              </p:cNvPr>
              <p:cNvPicPr/>
              <p:nvPr/>
            </p:nvPicPr>
            <p:blipFill>
              <a:blip r:embed="rId36"/>
              <a:stretch>
                <a:fillRect/>
              </a:stretch>
            </p:blipFill>
            <p:spPr>
              <a:xfrm>
                <a:off x="3432240" y="3067200"/>
                <a:ext cx="2030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Ink 41">
                <a:extLst>
                  <a:ext uri="{FF2B5EF4-FFF2-40B4-BE49-F238E27FC236}">
                    <a16:creationId xmlns:a16="http://schemas.microsoft.com/office/drawing/2014/main" id="{21AEF3AB-5FEB-484F-A6AD-1CF4C0992196}"/>
                  </a:ext>
                </a:extLst>
              </p14:cNvPr>
              <p14:cNvContentPartPr/>
              <p14:nvPr/>
            </p14:nvContentPartPr>
            <p14:xfrm>
              <a:off x="8680320" y="1663560"/>
              <a:ext cx="1321200" cy="13320"/>
            </p14:xfrm>
          </p:contentPart>
        </mc:Choice>
        <mc:Fallback>
          <p:pic>
            <p:nvPicPr>
              <p:cNvPr id="42" name="Ink 41">
                <a:extLst>
                  <a:ext uri="{FF2B5EF4-FFF2-40B4-BE49-F238E27FC236}">
                    <a16:creationId xmlns:a16="http://schemas.microsoft.com/office/drawing/2014/main" id="{21AEF3AB-5FEB-484F-A6AD-1CF4C0992196}"/>
                  </a:ext>
                </a:extLst>
              </p:cNvPr>
              <p:cNvPicPr/>
              <p:nvPr/>
            </p:nvPicPr>
            <p:blipFill>
              <a:blip r:embed="rId38"/>
              <a:stretch>
                <a:fillRect/>
              </a:stretch>
            </p:blipFill>
            <p:spPr>
              <a:xfrm>
                <a:off x="8664480" y="1600200"/>
                <a:ext cx="13525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Ink 42">
                <a:extLst>
                  <a:ext uri="{FF2B5EF4-FFF2-40B4-BE49-F238E27FC236}">
                    <a16:creationId xmlns:a16="http://schemas.microsoft.com/office/drawing/2014/main" id="{E8C90A4A-889B-4270-9401-A48F301590DC}"/>
                  </a:ext>
                </a:extLst>
              </p14:cNvPr>
              <p14:cNvContentPartPr/>
              <p14:nvPr/>
            </p14:nvContentPartPr>
            <p14:xfrm>
              <a:off x="8172360" y="2000160"/>
              <a:ext cx="489240" cy="13320"/>
            </p14:xfrm>
          </p:contentPart>
        </mc:Choice>
        <mc:Fallback>
          <p:pic>
            <p:nvPicPr>
              <p:cNvPr id="43" name="Ink 42">
                <a:extLst>
                  <a:ext uri="{FF2B5EF4-FFF2-40B4-BE49-F238E27FC236}">
                    <a16:creationId xmlns:a16="http://schemas.microsoft.com/office/drawing/2014/main" id="{E8C90A4A-889B-4270-9401-A48F301590DC}"/>
                  </a:ext>
                </a:extLst>
              </p:cNvPr>
              <p:cNvPicPr/>
              <p:nvPr/>
            </p:nvPicPr>
            <p:blipFill>
              <a:blip r:embed="rId40"/>
              <a:stretch>
                <a:fillRect/>
              </a:stretch>
            </p:blipFill>
            <p:spPr>
              <a:xfrm>
                <a:off x="8156520" y="1936800"/>
                <a:ext cx="520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 name="Ink 43">
                <a:extLst>
                  <a:ext uri="{FF2B5EF4-FFF2-40B4-BE49-F238E27FC236}">
                    <a16:creationId xmlns:a16="http://schemas.microsoft.com/office/drawing/2014/main" id="{FE52BF3F-760B-46AA-8F88-88E899E2CDCE}"/>
                  </a:ext>
                </a:extLst>
              </p14:cNvPr>
              <p14:cNvContentPartPr/>
              <p14:nvPr/>
            </p14:nvContentPartPr>
            <p14:xfrm>
              <a:off x="9093240" y="2025720"/>
              <a:ext cx="476640" cy="12960"/>
            </p14:xfrm>
          </p:contentPart>
        </mc:Choice>
        <mc:Fallback>
          <p:pic>
            <p:nvPicPr>
              <p:cNvPr id="44" name="Ink 43">
                <a:extLst>
                  <a:ext uri="{FF2B5EF4-FFF2-40B4-BE49-F238E27FC236}">
                    <a16:creationId xmlns:a16="http://schemas.microsoft.com/office/drawing/2014/main" id="{FE52BF3F-760B-46AA-8F88-88E899E2CDCE}"/>
                  </a:ext>
                </a:extLst>
              </p:cNvPr>
              <p:cNvPicPr/>
              <p:nvPr/>
            </p:nvPicPr>
            <p:blipFill>
              <a:blip r:embed="rId42"/>
              <a:stretch>
                <a:fillRect/>
              </a:stretch>
            </p:blipFill>
            <p:spPr>
              <a:xfrm>
                <a:off x="9077400" y="1962360"/>
                <a:ext cx="5079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5" name="Ink 44">
                <a:extLst>
                  <a:ext uri="{FF2B5EF4-FFF2-40B4-BE49-F238E27FC236}">
                    <a16:creationId xmlns:a16="http://schemas.microsoft.com/office/drawing/2014/main" id="{641726ED-4681-4431-982D-F31D2BD0F9B5}"/>
                  </a:ext>
                </a:extLst>
              </p14:cNvPr>
              <p14:cNvContentPartPr/>
              <p14:nvPr/>
            </p14:nvContentPartPr>
            <p14:xfrm>
              <a:off x="10045800" y="2050920"/>
              <a:ext cx="406800" cy="360"/>
            </p14:xfrm>
          </p:contentPart>
        </mc:Choice>
        <mc:Fallback>
          <p:pic>
            <p:nvPicPr>
              <p:cNvPr id="45" name="Ink 44">
                <a:extLst>
                  <a:ext uri="{FF2B5EF4-FFF2-40B4-BE49-F238E27FC236}">
                    <a16:creationId xmlns:a16="http://schemas.microsoft.com/office/drawing/2014/main" id="{641726ED-4681-4431-982D-F31D2BD0F9B5}"/>
                  </a:ext>
                </a:extLst>
              </p:cNvPr>
              <p:cNvPicPr/>
              <p:nvPr/>
            </p:nvPicPr>
            <p:blipFill>
              <a:blip r:embed="rId44"/>
              <a:stretch>
                <a:fillRect/>
              </a:stretch>
            </p:blipFill>
            <p:spPr>
              <a:xfrm>
                <a:off x="10029960" y="1987560"/>
                <a:ext cx="438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Ink 45">
                <a:extLst>
                  <a:ext uri="{FF2B5EF4-FFF2-40B4-BE49-F238E27FC236}">
                    <a16:creationId xmlns:a16="http://schemas.microsoft.com/office/drawing/2014/main" id="{5AFA948D-2A85-4B2D-A7BB-500618AA285B}"/>
                  </a:ext>
                </a:extLst>
              </p14:cNvPr>
              <p14:cNvContentPartPr/>
              <p14:nvPr/>
            </p14:nvContentPartPr>
            <p14:xfrm>
              <a:off x="8299440" y="2330280"/>
              <a:ext cx="483120" cy="360"/>
            </p14:xfrm>
          </p:contentPart>
        </mc:Choice>
        <mc:Fallback>
          <p:pic>
            <p:nvPicPr>
              <p:cNvPr id="46" name="Ink 45">
                <a:extLst>
                  <a:ext uri="{FF2B5EF4-FFF2-40B4-BE49-F238E27FC236}">
                    <a16:creationId xmlns:a16="http://schemas.microsoft.com/office/drawing/2014/main" id="{5AFA948D-2A85-4B2D-A7BB-500618AA285B}"/>
                  </a:ext>
                </a:extLst>
              </p:cNvPr>
              <p:cNvPicPr/>
              <p:nvPr/>
            </p:nvPicPr>
            <p:blipFill>
              <a:blip r:embed="rId46"/>
              <a:stretch>
                <a:fillRect/>
              </a:stretch>
            </p:blipFill>
            <p:spPr>
              <a:xfrm>
                <a:off x="8283600" y="2266920"/>
                <a:ext cx="5144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Ink 46">
                <a:extLst>
                  <a:ext uri="{FF2B5EF4-FFF2-40B4-BE49-F238E27FC236}">
                    <a16:creationId xmlns:a16="http://schemas.microsoft.com/office/drawing/2014/main" id="{ED7494B5-3FBA-4BBD-B8F4-A2705D735023}"/>
                  </a:ext>
                </a:extLst>
              </p14:cNvPr>
              <p14:cNvContentPartPr/>
              <p14:nvPr/>
            </p14:nvContentPartPr>
            <p14:xfrm>
              <a:off x="9036000" y="2317680"/>
              <a:ext cx="216360" cy="360"/>
            </p14:xfrm>
          </p:contentPart>
        </mc:Choice>
        <mc:Fallback>
          <p:pic>
            <p:nvPicPr>
              <p:cNvPr id="47" name="Ink 46">
                <a:extLst>
                  <a:ext uri="{FF2B5EF4-FFF2-40B4-BE49-F238E27FC236}">
                    <a16:creationId xmlns:a16="http://schemas.microsoft.com/office/drawing/2014/main" id="{ED7494B5-3FBA-4BBD-B8F4-A2705D735023}"/>
                  </a:ext>
                </a:extLst>
              </p:cNvPr>
              <p:cNvPicPr/>
              <p:nvPr/>
            </p:nvPicPr>
            <p:blipFill>
              <a:blip r:embed="rId48"/>
              <a:stretch>
                <a:fillRect/>
              </a:stretch>
            </p:blipFill>
            <p:spPr>
              <a:xfrm>
                <a:off x="9020160" y="2254320"/>
                <a:ext cx="247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Ink 47">
                <a:extLst>
                  <a:ext uri="{FF2B5EF4-FFF2-40B4-BE49-F238E27FC236}">
                    <a16:creationId xmlns:a16="http://schemas.microsoft.com/office/drawing/2014/main" id="{E9B60B41-DF60-4E02-8BF8-79D31D73F1C8}"/>
                  </a:ext>
                </a:extLst>
              </p14:cNvPr>
              <p14:cNvContentPartPr/>
              <p14:nvPr/>
            </p14:nvContentPartPr>
            <p14:xfrm>
              <a:off x="9810720" y="2266920"/>
              <a:ext cx="806760" cy="360"/>
            </p14:xfrm>
          </p:contentPart>
        </mc:Choice>
        <mc:Fallback>
          <p:pic>
            <p:nvPicPr>
              <p:cNvPr id="48" name="Ink 47">
                <a:extLst>
                  <a:ext uri="{FF2B5EF4-FFF2-40B4-BE49-F238E27FC236}">
                    <a16:creationId xmlns:a16="http://schemas.microsoft.com/office/drawing/2014/main" id="{E9B60B41-DF60-4E02-8BF8-79D31D73F1C8}"/>
                  </a:ext>
                </a:extLst>
              </p:cNvPr>
              <p:cNvPicPr/>
              <p:nvPr/>
            </p:nvPicPr>
            <p:blipFill>
              <a:blip r:embed="rId50"/>
              <a:stretch>
                <a:fillRect/>
              </a:stretch>
            </p:blipFill>
            <p:spPr>
              <a:xfrm>
                <a:off x="9794880" y="2203560"/>
                <a:ext cx="8380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9" name="Ink 48">
                <a:extLst>
                  <a:ext uri="{FF2B5EF4-FFF2-40B4-BE49-F238E27FC236}">
                    <a16:creationId xmlns:a16="http://schemas.microsoft.com/office/drawing/2014/main" id="{280ED022-903E-4649-9230-0CF2B9952C28}"/>
                  </a:ext>
                </a:extLst>
              </p14:cNvPr>
              <p14:cNvContentPartPr/>
              <p14:nvPr/>
            </p14:nvContentPartPr>
            <p14:xfrm>
              <a:off x="8001000" y="2571840"/>
              <a:ext cx="286200" cy="6480"/>
            </p14:xfrm>
          </p:contentPart>
        </mc:Choice>
        <mc:Fallback>
          <p:pic>
            <p:nvPicPr>
              <p:cNvPr id="49" name="Ink 48">
                <a:extLst>
                  <a:ext uri="{FF2B5EF4-FFF2-40B4-BE49-F238E27FC236}">
                    <a16:creationId xmlns:a16="http://schemas.microsoft.com/office/drawing/2014/main" id="{280ED022-903E-4649-9230-0CF2B9952C28}"/>
                  </a:ext>
                </a:extLst>
              </p:cNvPr>
              <p:cNvPicPr/>
              <p:nvPr/>
            </p:nvPicPr>
            <p:blipFill>
              <a:blip r:embed="rId52"/>
              <a:stretch>
                <a:fillRect/>
              </a:stretch>
            </p:blipFill>
            <p:spPr>
              <a:xfrm>
                <a:off x="7985160" y="2508480"/>
                <a:ext cx="3175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0" name="Ink 49">
                <a:extLst>
                  <a:ext uri="{FF2B5EF4-FFF2-40B4-BE49-F238E27FC236}">
                    <a16:creationId xmlns:a16="http://schemas.microsoft.com/office/drawing/2014/main" id="{5E484D7D-738C-4D13-B306-D861EDC4CA65}"/>
                  </a:ext>
                </a:extLst>
              </p14:cNvPr>
              <p14:cNvContentPartPr/>
              <p14:nvPr/>
            </p14:nvContentPartPr>
            <p14:xfrm>
              <a:off x="8648640" y="2565360"/>
              <a:ext cx="508320" cy="360"/>
            </p14:xfrm>
          </p:contentPart>
        </mc:Choice>
        <mc:Fallback>
          <p:pic>
            <p:nvPicPr>
              <p:cNvPr id="50" name="Ink 49">
                <a:extLst>
                  <a:ext uri="{FF2B5EF4-FFF2-40B4-BE49-F238E27FC236}">
                    <a16:creationId xmlns:a16="http://schemas.microsoft.com/office/drawing/2014/main" id="{5E484D7D-738C-4D13-B306-D861EDC4CA65}"/>
                  </a:ext>
                </a:extLst>
              </p:cNvPr>
              <p:cNvPicPr/>
              <p:nvPr/>
            </p:nvPicPr>
            <p:blipFill>
              <a:blip r:embed="rId54"/>
              <a:stretch>
                <a:fillRect/>
              </a:stretch>
            </p:blipFill>
            <p:spPr>
              <a:xfrm>
                <a:off x="8632800" y="2502000"/>
                <a:ext cx="5396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1" name="Ink 50">
                <a:extLst>
                  <a:ext uri="{FF2B5EF4-FFF2-40B4-BE49-F238E27FC236}">
                    <a16:creationId xmlns:a16="http://schemas.microsoft.com/office/drawing/2014/main" id="{8165F0BE-6E27-44D6-B100-D3FD5FC6B5AF}"/>
                  </a:ext>
                </a:extLst>
              </p14:cNvPr>
              <p14:cNvContentPartPr/>
              <p14:nvPr/>
            </p14:nvContentPartPr>
            <p14:xfrm>
              <a:off x="9759960" y="2508120"/>
              <a:ext cx="762480" cy="38520"/>
            </p14:xfrm>
          </p:contentPart>
        </mc:Choice>
        <mc:Fallback>
          <p:pic>
            <p:nvPicPr>
              <p:cNvPr id="51" name="Ink 50">
                <a:extLst>
                  <a:ext uri="{FF2B5EF4-FFF2-40B4-BE49-F238E27FC236}">
                    <a16:creationId xmlns:a16="http://schemas.microsoft.com/office/drawing/2014/main" id="{8165F0BE-6E27-44D6-B100-D3FD5FC6B5AF}"/>
                  </a:ext>
                </a:extLst>
              </p:cNvPr>
              <p:cNvPicPr/>
              <p:nvPr/>
            </p:nvPicPr>
            <p:blipFill>
              <a:blip r:embed="rId56"/>
              <a:stretch>
                <a:fillRect/>
              </a:stretch>
            </p:blipFill>
            <p:spPr>
              <a:xfrm>
                <a:off x="9744120" y="2444760"/>
                <a:ext cx="7938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2" name="Ink 51">
                <a:extLst>
                  <a:ext uri="{FF2B5EF4-FFF2-40B4-BE49-F238E27FC236}">
                    <a16:creationId xmlns:a16="http://schemas.microsoft.com/office/drawing/2014/main" id="{94D3B056-C56D-4B0C-AACF-1C208BB03800}"/>
                  </a:ext>
                </a:extLst>
              </p14:cNvPr>
              <p14:cNvContentPartPr/>
              <p14:nvPr/>
            </p14:nvContentPartPr>
            <p14:xfrm>
              <a:off x="8477280" y="2762280"/>
              <a:ext cx="584640" cy="44640"/>
            </p14:xfrm>
          </p:contentPart>
        </mc:Choice>
        <mc:Fallback>
          <p:pic>
            <p:nvPicPr>
              <p:cNvPr id="52" name="Ink 51">
                <a:extLst>
                  <a:ext uri="{FF2B5EF4-FFF2-40B4-BE49-F238E27FC236}">
                    <a16:creationId xmlns:a16="http://schemas.microsoft.com/office/drawing/2014/main" id="{94D3B056-C56D-4B0C-AACF-1C208BB03800}"/>
                  </a:ext>
                </a:extLst>
              </p:cNvPr>
              <p:cNvPicPr/>
              <p:nvPr/>
            </p:nvPicPr>
            <p:blipFill>
              <a:blip r:embed="rId58"/>
              <a:stretch>
                <a:fillRect/>
              </a:stretch>
            </p:blipFill>
            <p:spPr>
              <a:xfrm>
                <a:off x="8461440" y="2698920"/>
                <a:ext cx="6159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3" name="Ink 52">
                <a:extLst>
                  <a:ext uri="{FF2B5EF4-FFF2-40B4-BE49-F238E27FC236}">
                    <a16:creationId xmlns:a16="http://schemas.microsoft.com/office/drawing/2014/main" id="{F657EF4D-631F-48B7-8B31-715FA655D153}"/>
                  </a:ext>
                </a:extLst>
              </p14:cNvPr>
              <p14:cNvContentPartPr/>
              <p14:nvPr/>
            </p14:nvContentPartPr>
            <p14:xfrm>
              <a:off x="9328320" y="2774880"/>
              <a:ext cx="889200" cy="360"/>
            </p14:xfrm>
          </p:contentPart>
        </mc:Choice>
        <mc:Fallback>
          <p:pic>
            <p:nvPicPr>
              <p:cNvPr id="53" name="Ink 52">
                <a:extLst>
                  <a:ext uri="{FF2B5EF4-FFF2-40B4-BE49-F238E27FC236}">
                    <a16:creationId xmlns:a16="http://schemas.microsoft.com/office/drawing/2014/main" id="{F657EF4D-631F-48B7-8B31-715FA655D153}"/>
                  </a:ext>
                </a:extLst>
              </p:cNvPr>
              <p:cNvPicPr/>
              <p:nvPr/>
            </p:nvPicPr>
            <p:blipFill>
              <a:blip r:embed="rId60"/>
              <a:stretch>
                <a:fillRect/>
              </a:stretch>
            </p:blipFill>
            <p:spPr>
              <a:xfrm>
                <a:off x="9312480" y="2711520"/>
                <a:ext cx="920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4" name="Ink 53">
                <a:extLst>
                  <a:ext uri="{FF2B5EF4-FFF2-40B4-BE49-F238E27FC236}">
                    <a16:creationId xmlns:a16="http://schemas.microsoft.com/office/drawing/2014/main" id="{81793316-C5D6-4238-829E-18BEC0A6CE12}"/>
                  </a:ext>
                </a:extLst>
              </p14:cNvPr>
              <p14:cNvContentPartPr/>
              <p14:nvPr/>
            </p14:nvContentPartPr>
            <p14:xfrm>
              <a:off x="10680840" y="2730600"/>
              <a:ext cx="171720" cy="6480"/>
            </p14:xfrm>
          </p:contentPart>
        </mc:Choice>
        <mc:Fallback>
          <p:pic>
            <p:nvPicPr>
              <p:cNvPr id="54" name="Ink 53">
                <a:extLst>
                  <a:ext uri="{FF2B5EF4-FFF2-40B4-BE49-F238E27FC236}">
                    <a16:creationId xmlns:a16="http://schemas.microsoft.com/office/drawing/2014/main" id="{81793316-C5D6-4238-829E-18BEC0A6CE12}"/>
                  </a:ext>
                </a:extLst>
              </p:cNvPr>
              <p:cNvPicPr/>
              <p:nvPr/>
            </p:nvPicPr>
            <p:blipFill>
              <a:blip r:embed="rId62"/>
              <a:stretch>
                <a:fillRect/>
              </a:stretch>
            </p:blipFill>
            <p:spPr>
              <a:xfrm>
                <a:off x="10665000" y="2667240"/>
                <a:ext cx="2030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5" name="Ink 54">
                <a:extLst>
                  <a:ext uri="{FF2B5EF4-FFF2-40B4-BE49-F238E27FC236}">
                    <a16:creationId xmlns:a16="http://schemas.microsoft.com/office/drawing/2014/main" id="{C455E22F-40A1-4D88-892E-5A33CF5C9FF1}"/>
                  </a:ext>
                </a:extLst>
              </p14:cNvPr>
              <p14:cNvContentPartPr/>
              <p14:nvPr/>
            </p14:nvContentPartPr>
            <p14:xfrm>
              <a:off x="8286840" y="3003480"/>
              <a:ext cx="1835280" cy="108360"/>
            </p14:xfrm>
          </p:contentPart>
        </mc:Choice>
        <mc:Fallback>
          <p:pic>
            <p:nvPicPr>
              <p:cNvPr id="55" name="Ink 54">
                <a:extLst>
                  <a:ext uri="{FF2B5EF4-FFF2-40B4-BE49-F238E27FC236}">
                    <a16:creationId xmlns:a16="http://schemas.microsoft.com/office/drawing/2014/main" id="{C455E22F-40A1-4D88-892E-5A33CF5C9FF1}"/>
                  </a:ext>
                </a:extLst>
              </p:cNvPr>
              <p:cNvPicPr/>
              <p:nvPr/>
            </p:nvPicPr>
            <p:blipFill>
              <a:blip r:embed="rId64"/>
              <a:stretch>
                <a:fillRect/>
              </a:stretch>
            </p:blipFill>
            <p:spPr>
              <a:xfrm>
                <a:off x="8271000" y="2940120"/>
                <a:ext cx="18666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 name="Ink 55">
                <a:extLst>
                  <a:ext uri="{FF2B5EF4-FFF2-40B4-BE49-F238E27FC236}">
                    <a16:creationId xmlns:a16="http://schemas.microsoft.com/office/drawing/2014/main" id="{19569FAC-7F93-4B2B-BAE7-6D2AE954D49D}"/>
                  </a:ext>
                </a:extLst>
              </p14:cNvPr>
              <p14:cNvContentPartPr/>
              <p14:nvPr/>
            </p14:nvContentPartPr>
            <p14:xfrm>
              <a:off x="806400" y="4197240"/>
              <a:ext cx="940320" cy="360"/>
            </p14:xfrm>
          </p:contentPart>
        </mc:Choice>
        <mc:Fallback>
          <p:pic>
            <p:nvPicPr>
              <p:cNvPr id="56" name="Ink 55">
                <a:extLst>
                  <a:ext uri="{FF2B5EF4-FFF2-40B4-BE49-F238E27FC236}">
                    <a16:creationId xmlns:a16="http://schemas.microsoft.com/office/drawing/2014/main" id="{19569FAC-7F93-4B2B-BAE7-6D2AE954D49D}"/>
                  </a:ext>
                </a:extLst>
              </p:cNvPr>
              <p:cNvPicPr/>
              <p:nvPr/>
            </p:nvPicPr>
            <p:blipFill>
              <a:blip r:embed="rId66"/>
              <a:stretch>
                <a:fillRect/>
              </a:stretch>
            </p:blipFill>
            <p:spPr>
              <a:xfrm>
                <a:off x="790560" y="4133880"/>
                <a:ext cx="9716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7" name="Ink 56">
                <a:extLst>
                  <a:ext uri="{FF2B5EF4-FFF2-40B4-BE49-F238E27FC236}">
                    <a16:creationId xmlns:a16="http://schemas.microsoft.com/office/drawing/2014/main" id="{43A03224-70B6-42B0-8367-D37828A6B80F}"/>
                  </a:ext>
                </a:extLst>
              </p14:cNvPr>
              <p14:cNvContentPartPr/>
              <p14:nvPr/>
            </p14:nvContentPartPr>
            <p14:xfrm>
              <a:off x="1727280" y="4965840"/>
              <a:ext cx="1391040" cy="25560"/>
            </p14:xfrm>
          </p:contentPart>
        </mc:Choice>
        <mc:Fallback>
          <p:pic>
            <p:nvPicPr>
              <p:cNvPr id="57" name="Ink 56">
                <a:extLst>
                  <a:ext uri="{FF2B5EF4-FFF2-40B4-BE49-F238E27FC236}">
                    <a16:creationId xmlns:a16="http://schemas.microsoft.com/office/drawing/2014/main" id="{43A03224-70B6-42B0-8367-D37828A6B80F}"/>
                  </a:ext>
                </a:extLst>
              </p:cNvPr>
              <p:cNvPicPr/>
              <p:nvPr/>
            </p:nvPicPr>
            <p:blipFill>
              <a:blip r:embed="rId68"/>
              <a:stretch>
                <a:fillRect/>
              </a:stretch>
            </p:blipFill>
            <p:spPr>
              <a:xfrm>
                <a:off x="1711440" y="4902480"/>
                <a:ext cx="14223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8" name="Ink 57">
                <a:extLst>
                  <a:ext uri="{FF2B5EF4-FFF2-40B4-BE49-F238E27FC236}">
                    <a16:creationId xmlns:a16="http://schemas.microsoft.com/office/drawing/2014/main" id="{F01A36E2-5B3A-4DCD-AD91-D5A1D9CC92F9}"/>
                  </a:ext>
                </a:extLst>
              </p14:cNvPr>
              <p14:cNvContentPartPr/>
              <p14:nvPr/>
            </p14:nvContentPartPr>
            <p14:xfrm>
              <a:off x="3917880" y="4940280"/>
              <a:ext cx="25920" cy="360"/>
            </p14:xfrm>
          </p:contentPart>
        </mc:Choice>
        <mc:Fallback>
          <p:pic>
            <p:nvPicPr>
              <p:cNvPr id="58" name="Ink 57">
                <a:extLst>
                  <a:ext uri="{FF2B5EF4-FFF2-40B4-BE49-F238E27FC236}">
                    <a16:creationId xmlns:a16="http://schemas.microsoft.com/office/drawing/2014/main" id="{F01A36E2-5B3A-4DCD-AD91-D5A1D9CC92F9}"/>
                  </a:ext>
                </a:extLst>
              </p:cNvPr>
              <p:cNvPicPr/>
              <p:nvPr/>
            </p:nvPicPr>
            <p:blipFill>
              <a:blip r:embed="rId70"/>
              <a:stretch>
                <a:fillRect/>
              </a:stretch>
            </p:blipFill>
            <p:spPr>
              <a:xfrm>
                <a:off x="3902040" y="4876920"/>
                <a:ext cx="57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9" name="Ink 58">
                <a:extLst>
                  <a:ext uri="{FF2B5EF4-FFF2-40B4-BE49-F238E27FC236}">
                    <a16:creationId xmlns:a16="http://schemas.microsoft.com/office/drawing/2014/main" id="{EC1FDC15-2B03-46B8-B3F2-68F6FBC67AFC}"/>
                  </a:ext>
                </a:extLst>
              </p14:cNvPr>
              <p14:cNvContentPartPr/>
              <p14:nvPr/>
            </p14:nvContentPartPr>
            <p14:xfrm>
              <a:off x="1289160" y="5226120"/>
              <a:ext cx="864000" cy="6480"/>
            </p14:xfrm>
          </p:contentPart>
        </mc:Choice>
        <mc:Fallback>
          <p:pic>
            <p:nvPicPr>
              <p:cNvPr id="59" name="Ink 58">
                <a:extLst>
                  <a:ext uri="{FF2B5EF4-FFF2-40B4-BE49-F238E27FC236}">
                    <a16:creationId xmlns:a16="http://schemas.microsoft.com/office/drawing/2014/main" id="{EC1FDC15-2B03-46B8-B3F2-68F6FBC67AFC}"/>
                  </a:ext>
                </a:extLst>
              </p:cNvPr>
              <p:cNvPicPr/>
              <p:nvPr/>
            </p:nvPicPr>
            <p:blipFill>
              <a:blip r:embed="rId72"/>
              <a:stretch>
                <a:fillRect/>
              </a:stretch>
            </p:blipFill>
            <p:spPr>
              <a:xfrm>
                <a:off x="1273320" y="5162760"/>
                <a:ext cx="8953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0" name="Ink 59">
                <a:extLst>
                  <a:ext uri="{FF2B5EF4-FFF2-40B4-BE49-F238E27FC236}">
                    <a16:creationId xmlns:a16="http://schemas.microsoft.com/office/drawing/2014/main" id="{6B704584-57A0-4980-9E6F-5A185F885D89}"/>
                  </a:ext>
                </a:extLst>
              </p14:cNvPr>
              <p14:cNvContentPartPr/>
              <p14:nvPr/>
            </p14:nvContentPartPr>
            <p14:xfrm>
              <a:off x="2540160" y="5181480"/>
              <a:ext cx="406440" cy="6840"/>
            </p14:xfrm>
          </p:contentPart>
        </mc:Choice>
        <mc:Fallback>
          <p:pic>
            <p:nvPicPr>
              <p:cNvPr id="60" name="Ink 59">
                <a:extLst>
                  <a:ext uri="{FF2B5EF4-FFF2-40B4-BE49-F238E27FC236}">
                    <a16:creationId xmlns:a16="http://schemas.microsoft.com/office/drawing/2014/main" id="{6B704584-57A0-4980-9E6F-5A185F885D89}"/>
                  </a:ext>
                </a:extLst>
              </p:cNvPr>
              <p:cNvPicPr/>
              <p:nvPr/>
            </p:nvPicPr>
            <p:blipFill>
              <a:blip r:embed="rId74"/>
              <a:stretch>
                <a:fillRect/>
              </a:stretch>
            </p:blipFill>
            <p:spPr>
              <a:xfrm>
                <a:off x="2524320" y="5118120"/>
                <a:ext cx="4377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1" name="Ink 60">
                <a:extLst>
                  <a:ext uri="{FF2B5EF4-FFF2-40B4-BE49-F238E27FC236}">
                    <a16:creationId xmlns:a16="http://schemas.microsoft.com/office/drawing/2014/main" id="{1F939ABF-B777-4FFC-A47A-3A9F1C796699}"/>
                  </a:ext>
                </a:extLst>
              </p14:cNvPr>
              <p14:cNvContentPartPr/>
              <p14:nvPr/>
            </p14:nvContentPartPr>
            <p14:xfrm>
              <a:off x="1504800" y="5340240"/>
              <a:ext cx="635400" cy="45000"/>
            </p14:xfrm>
          </p:contentPart>
        </mc:Choice>
        <mc:Fallback>
          <p:pic>
            <p:nvPicPr>
              <p:cNvPr id="61" name="Ink 60">
                <a:extLst>
                  <a:ext uri="{FF2B5EF4-FFF2-40B4-BE49-F238E27FC236}">
                    <a16:creationId xmlns:a16="http://schemas.microsoft.com/office/drawing/2014/main" id="{1F939ABF-B777-4FFC-A47A-3A9F1C796699}"/>
                  </a:ext>
                </a:extLst>
              </p:cNvPr>
              <p:cNvPicPr/>
              <p:nvPr/>
            </p:nvPicPr>
            <p:blipFill>
              <a:blip r:embed="rId76"/>
              <a:stretch>
                <a:fillRect/>
              </a:stretch>
            </p:blipFill>
            <p:spPr>
              <a:xfrm>
                <a:off x="1488960" y="5276880"/>
                <a:ext cx="6667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2" name="Ink 61">
                <a:extLst>
                  <a:ext uri="{FF2B5EF4-FFF2-40B4-BE49-F238E27FC236}">
                    <a16:creationId xmlns:a16="http://schemas.microsoft.com/office/drawing/2014/main" id="{B3B5F326-6826-41A8-BDC5-7422EF9C0388}"/>
                  </a:ext>
                </a:extLst>
              </p14:cNvPr>
              <p14:cNvContentPartPr/>
              <p14:nvPr/>
            </p14:nvContentPartPr>
            <p14:xfrm>
              <a:off x="1225440" y="5683320"/>
              <a:ext cx="648000" cy="12960"/>
            </p14:xfrm>
          </p:contentPart>
        </mc:Choice>
        <mc:Fallback>
          <p:pic>
            <p:nvPicPr>
              <p:cNvPr id="62" name="Ink 61">
                <a:extLst>
                  <a:ext uri="{FF2B5EF4-FFF2-40B4-BE49-F238E27FC236}">
                    <a16:creationId xmlns:a16="http://schemas.microsoft.com/office/drawing/2014/main" id="{B3B5F326-6826-41A8-BDC5-7422EF9C0388}"/>
                  </a:ext>
                </a:extLst>
              </p:cNvPr>
              <p:cNvPicPr/>
              <p:nvPr/>
            </p:nvPicPr>
            <p:blipFill>
              <a:blip r:embed="rId78"/>
              <a:stretch>
                <a:fillRect/>
              </a:stretch>
            </p:blipFill>
            <p:spPr>
              <a:xfrm>
                <a:off x="1209600" y="5619960"/>
                <a:ext cx="6793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3" name="Ink 62">
                <a:extLst>
                  <a:ext uri="{FF2B5EF4-FFF2-40B4-BE49-F238E27FC236}">
                    <a16:creationId xmlns:a16="http://schemas.microsoft.com/office/drawing/2014/main" id="{3E99D8D8-6D76-4497-9A61-9270B86747F7}"/>
                  </a:ext>
                </a:extLst>
              </p14:cNvPr>
              <p14:cNvContentPartPr/>
              <p14:nvPr/>
            </p14:nvContentPartPr>
            <p14:xfrm>
              <a:off x="2279520" y="5657760"/>
              <a:ext cx="489600" cy="13320"/>
            </p14:xfrm>
          </p:contentPart>
        </mc:Choice>
        <mc:Fallback>
          <p:pic>
            <p:nvPicPr>
              <p:cNvPr id="63" name="Ink 62">
                <a:extLst>
                  <a:ext uri="{FF2B5EF4-FFF2-40B4-BE49-F238E27FC236}">
                    <a16:creationId xmlns:a16="http://schemas.microsoft.com/office/drawing/2014/main" id="{3E99D8D8-6D76-4497-9A61-9270B86747F7}"/>
                  </a:ext>
                </a:extLst>
              </p:cNvPr>
              <p:cNvPicPr/>
              <p:nvPr/>
            </p:nvPicPr>
            <p:blipFill>
              <a:blip r:embed="rId80"/>
              <a:stretch>
                <a:fillRect/>
              </a:stretch>
            </p:blipFill>
            <p:spPr>
              <a:xfrm>
                <a:off x="2263680" y="5594400"/>
                <a:ext cx="520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4" name="Ink 63">
                <a:extLst>
                  <a:ext uri="{FF2B5EF4-FFF2-40B4-BE49-F238E27FC236}">
                    <a16:creationId xmlns:a16="http://schemas.microsoft.com/office/drawing/2014/main" id="{DCE6863D-BBC2-4AD8-9F5B-178AB725615B}"/>
                  </a:ext>
                </a:extLst>
              </p14:cNvPr>
              <p14:cNvContentPartPr/>
              <p14:nvPr/>
            </p14:nvContentPartPr>
            <p14:xfrm>
              <a:off x="3251160" y="5638680"/>
              <a:ext cx="432360" cy="6840"/>
            </p14:xfrm>
          </p:contentPart>
        </mc:Choice>
        <mc:Fallback>
          <p:pic>
            <p:nvPicPr>
              <p:cNvPr id="64" name="Ink 63">
                <a:extLst>
                  <a:ext uri="{FF2B5EF4-FFF2-40B4-BE49-F238E27FC236}">
                    <a16:creationId xmlns:a16="http://schemas.microsoft.com/office/drawing/2014/main" id="{DCE6863D-BBC2-4AD8-9F5B-178AB725615B}"/>
                  </a:ext>
                </a:extLst>
              </p:cNvPr>
              <p:cNvPicPr/>
              <p:nvPr/>
            </p:nvPicPr>
            <p:blipFill>
              <a:blip r:embed="rId82"/>
              <a:stretch>
                <a:fillRect/>
              </a:stretch>
            </p:blipFill>
            <p:spPr>
              <a:xfrm>
                <a:off x="3235320" y="5575320"/>
                <a:ext cx="4636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Ink 64">
                <a:extLst>
                  <a:ext uri="{FF2B5EF4-FFF2-40B4-BE49-F238E27FC236}">
                    <a16:creationId xmlns:a16="http://schemas.microsoft.com/office/drawing/2014/main" id="{B232A456-8459-4BB7-9EC3-CD3507D07D1A}"/>
                  </a:ext>
                </a:extLst>
              </p14:cNvPr>
              <p14:cNvContentPartPr/>
              <p14:nvPr/>
            </p14:nvContentPartPr>
            <p14:xfrm>
              <a:off x="939960" y="5886360"/>
              <a:ext cx="317520" cy="360"/>
            </p14:xfrm>
          </p:contentPart>
        </mc:Choice>
        <mc:Fallback>
          <p:pic>
            <p:nvPicPr>
              <p:cNvPr id="65" name="Ink 64">
                <a:extLst>
                  <a:ext uri="{FF2B5EF4-FFF2-40B4-BE49-F238E27FC236}">
                    <a16:creationId xmlns:a16="http://schemas.microsoft.com/office/drawing/2014/main" id="{B232A456-8459-4BB7-9EC3-CD3507D07D1A}"/>
                  </a:ext>
                </a:extLst>
              </p:cNvPr>
              <p:cNvPicPr/>
              <p:nvPr/>
            </p:nvPicPr>
            <p:blipFill>
              <a:blip r:embed="rId84"/>
              <a:stretch>
                <a:fillRect/>
              </a:stretch>
            </p:blipFill>
            <p:spPr>
              <a:xfrm>
                <a:off x="924120" y="5823000"/>
                <a:ext cx="348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6" name="Ink 65">
                <a:extLst>
                  <a:ext uri="{FF2B5EF4-FFF2-40B4-BE49-F238E27FC236}">
                    <a16:creationId xmlns:a16="http://schemas.microsoft.com/office/drawing/2014/main" id="{0BA10158-6BA3-4BDF-95D5-E66DF2A4FB1F}"/>
                  </a:ext>
                </a:extLst>
              </p14:cNvPr>
              <p14:cNvContentPartPr/>
              <p14:nvPr/>
            </p14:nvContentPartPr>
            <p14:xfrm>
              <a:off x="9912240" y="4203720"/>
              <a:ext cx="140040" cy="6840"/>
            </p14:xfrm>
          </p:contentPart>
        </mc:Choice>
        <mc:Fallback>
          <p:pic>
            <p:nvPicPr>
              <p:cNvPr id="66" name="Ink 65">
                <a:extLst>
                  <a:ext uri="{FF2B5EF4-FFF2-40B4-BE49-F238E27FC236}">
                    <a16:creationId xmlns:a16="http://schemas.microsoft.com/office/drawing/2014/main" id="{0BA10158-6BA3-4BDF-95D5-E66DF2A4FB1F}"/>
                  </a:ext>
                </a:extLst>
              </p:cNvPr>
              <p:cNvPicPr/>
              <p:nvPr/>
            </p:nvPicPr>
            <p:blipFill>
              <a:blip r:embed="rId86"/>
              <a:stretch>
                <a:fillRect/>
              </a:stretch>
            </p:blipFill>
            <p:spPr>
              <a:xfrm>
                <a:off x="9896400" y="4140360"/>
                <a:ext cx="171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Ink 66">
                <a:extLst>
                  <a:ext uri="{FF2B5EF4-FFF2-40B4-BE49-F238E27FC236}">
                    <a16:creationId xmlns:a16="http://schemas.microsoft.com/office/drawing/2014/main" id="{D6042E11-01EA-4C2A-9F26-86A9CABEB2B5}"/>
                  </a:ext>
                </a:extLst>
              </p14:cNvPr>
              <p14:cNvContentPartPr/>
              <p14:nvPr/>
            </p14:nvContentPartPr>
            <p14:xfrm>
              <a:off x="10191600" y="4210200"/>
              <a:ext cx="38520" cy="360"/>
            </p14:xfrm>
          </p:contentPart>
        </mc:Choice>
        <mc:Fallback>
          <p:pic>
            <p:nvPicPr>
              <p:cNvPr id="67" name="Ink 66">
                <a:extLst>
                  <a:ext uri="{FF2B5EF4-FFF2-40B4-BE49-F238E27FC236}">
                    <a16:creationId xmlns:a16="http://schemas.microsoft.com/office/drawing/2014/main" id="{D6042E11-01EA-4C2A-9F26-86A9CABEB2B5}"/>
                  </a:ext>
                </a:extLst>
              </p:cNvPr>
              <p:cNvPicPr/>
              <p:nvPr/>
            </p:nvPicPr>
            <p:blipFill>
              <a:blip r:embed="rId88"/>
              <a:stretch>
                <a:fillRect/>
              </a:stretch>
            </p:blipFill>
            <p:spPr>
              <a:xfrm>
                <a:off x="10175760" y="4146840"/>
                <a:ext cx="69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8" name="Ink 67">
                <a:extLst>
                  <a:ext uri="{FF2B5EF4-FFF2-40B4-BE49-F238E27FC236}">
                    <a16:creationId xmlns:a16="http://schemas.microsoft.com/office/drawing/2014/main" id="{321B164C-4206-4B23-ADD6-D3412633798D}"/>
                  </a:ext>
                </a:extLst>
              </p14:cNvPr>
              <p14:cNvContentPartPr/>
              <p14:nvPr/>
            </p14:nvContentPartPr>
            <p14:xfrm>
              <a:off x="8788320" y="4235400"/>
              <a:ext cx="1657800" cy="51120"/>
            </p14:xfrm>
          </p:contentPart>
        </mc:Choice>
        <mc:Fallback>
          <p:pic>
            <p:nvPicPr>
              <p:cNvPr id="68" name="Ink 67">
                <a:extLst>
                  <a:ext uri="{FF2B5EF4-FFF2-40B4-BE49-F238E27FC236}">
                    <a16:creationId xmlns:a16="http://schemas.microsoft.com/office/drawing/2014/main" id="{321B164C-4206-4B23-ADD6-D3412633798D}"/>
                  </a:ext>
                </a:extLst>
              </p:cNvPr>
              <p:cNvPicPr/>
              <p:nvPr/>
            </p:nvPicPr>
            <p:blipFill>
              <a:blip r:embed="rId90"/>
              <a:stretch>
                <a:fillRect/>
              </a:stretch>
            </p:blipFill>
            <p:spPr>
              <a:xfrm>
                <a:off x="8772480" y="4172040"/>
                <a:ext cx="16891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9" name="Ink 68">
                <a:extLst>
                  <a:ext uri="{FF2B5EF4-FFF2-40B4-BE49-F238E27FC236}">
                    <a16:creationId xmlns:a16="http://schemas.microsoft.com/office/drawing/2014/main" id="{DC33D0AF-1293-43E0-ADBC-46FCCB60256E}"/>
                  </a:ext>
                </a:extLst>
              </p14:cNvPr>
              <p14:cNvContentPartPr/>
              <p14:nvPr/>
            </p14:nvContentPartPr>
            <p14:xfrm>
              <a:off x="8585280" y="4673520"/>
              <a:ext cx="1067040" cy="360"/>
            </p14:xfrm>
          </p:contentPart>
        </mc:Choice>
        <mc:Fallback>
          <p:pic>
            <p:nvPicPr>
              <p:cNvPr id="69" name="Ink 68">
                <a:extLst>
                  <a:ext uri="{FF2B5EF4-FFF2-40B4-BE49-F238E27FC236}">
                    <a16:creationId xmlns:a16="http://schemas.microsoft.com/office/drawing/2014/main" id="{DC33D0AF-1293-43E0-ADBC-46FCCB60256E}"/>
                  </a:ext>
                </a:extLst>
              </p:cNvPr>
              <p:cNvPicPr/>
              <p:nvPr/>
            </p:nvPicPr>
            <p:blipFill>
              <a:blip r:embed="rId92"/>
              <a:stretch>
                <a:fillRect/>
              </a:stretch>
            </p:blipFill>
            <p:spPr>
              <a:xfrm>
                <a:off x="8569440" y="4610160"/>
                <a:ext cx="1098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0" name="Ink 69">
                <a:extLst>
                  <a:ext uri="{FF2B5EF4-FFF2-40B4-BE49-F238E27FC236}">
                    <a16:creationId xmlns:a16="http://schemas.microsoft.com/office/drawing/2014/main" id="{823591CD-7285-460A-826A-2543C2473823}"/>
                  </a:ext>
                </a:extLst>
              </p14:cNvPr>
              <p14:cNvContentPartPr/>
              <p14:nvPr/>
            </p14:nvContentPartPr>
            <p14:xfrm>
              <a:off x="10471320" y="4667400"/>
              <a:ext cx="266760" cy="360"/>
            </p14:xfrm>
          </p:contentPart>
        </mc:Choice>
        <mc:Fallback>
          <p:pic>
            <p:nvPicPr>
              <p:cNvPr id="70" name="Ink 69">
                <a:extLst>
                  <a:ext uri="{FF2B5EF4-FFF2-40B4-BE49-F238E27FC236}">
                    <a16:creationId xmlns:a16="http://schemas.microsoft.com/office/drawing/2014/main" id="{823591CD-7285-460A-826A-2543C2473823}"/>
                  </a:ext>
                </a:extLst>
              </p:cNvPr>
              <p:cNvPicPr/>
              <p:nvPr/>
            </p:nvPicPr>
            <p:blipFill>
              <a:blip r:embed="rId94"/>
              <a:stretch>
                <a:fillRect/>
              </a:stretch>
            </p:blipFill>
            <p:spPr>
              <a:xfrm>
                <a:off x="10455480" y="4604040"/>
                <a:ext cx="2980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1" name="Ink 70">
                <a:extLst>
                  <a:ext uri="{FF2B5EF4-FFF2-40B4-BE49-F238E27FC236}">
                    <a16:creationId xmlns:a16="http://schemas.microsoft.com/office/drawing/2014/main" id="{05618CBE-09A5-4ADC-B5F2-D60105AA3FEB}"/>
                  </a:ext>
                </a:extLst>
              </p14:cNvPr>
              <p14:cNvContentPartPr/>
              <p14:nvPr/>
            </p14:nvContentPartPr>
            <p14:xfrm>
              <a:off x="9582120" y="4883040"/>
              <a:ext cx="927360" cy="25920"/>
            </p14:xfrm>
          </p:contentPart>
        </mc:Choice>
        <mc:Fallback>
          <p:pic>
            <p:nvPicPr>
              <p:cNvPr id="71" name="Ink 70">
                <a:extLst>
                  <a:ext uri="{FF2B5EF4-FFF2-40B4-BE49-F238E27FC236}">
                    <a16:creationId xmlns:a16="http://schemas.microsoft.com/office/drawing/2014/main" id="{05618CBE-09A5-4ADC-B5F2-D60105AA3FEB}"/>
                  </a:ext>
                </a:extLst>
              </p:cNvPr>
              <p:cNvPicPr/>
              <p:nvPr/>
            </p:nvPicPr>
            <p:blipFill>
              <a:blip r:embed="rId96"/>
              <a:stretch>
                <a:fillRect/>
              </a:stretch>
            </p:blipFill>
            <p:spPr>
              <a:xfrm>
                <a:off x="9566280" y="4819680"/>
                <a:ext cx="9586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2" name="Ink 71">
                <a:extLst>
                  <a:ext uri="{FF2B5EF4-FFF2-40B4-BE49-F238E27FC236}">
                    <a16:creationId xmlns:a16="http://schemas.microsoft.com/office/drawing/2014/main" id="{18646539-C6B6-4729-BC3C-3AFD1F812E0E}"/>
                  </a:ext>
                </a:extLst>
              </p14:cNvPr>
              <p14:cNvContentPartPr/>
              <p14:nvPr/>
            </p14:nvContentPartPr>
            <p14:xfrm>
              <a:off x="8667720" y="5162400"/>
              <a:ext cx="1752840" cy="64080"/>
            </p14:xfrm>
          </p:contentPart>
        </mc:Choice>
        <mc:Fallback>
          <p:pic>
            <p:nvPicPr>
              <p:cNvPr id="72" name="Ink 71">
                <a:extLst>
                  <a:ext uri="{FF2B5EF4-FFF2-40B4-BE49-F238E27FC236}">
                    <a16:creationId xmlns:a16="http://schemas.microsoft.com/office/drawing/2014/main" id="{18646539-C6B6-4729-BC3C-3AFD1F812E0E}"/>
                  </a:ext>
                </a:extLst>
              </p:cNvPr>
              <p:cNvPicPr/>
              <p:nvPr/>
            </p:nvPicPr>
            <p:blipFill>
              <a:blip r:embed="rId98"/>
              <a:stretch>
                <a:fillRect/>
              </a:stretch>
            </p:blipFill>
            <p:spPr>
              <a:xfrm>
                <a:off x="8651880" y="5099040"/>
                <a:ext cx="17841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3" name="Ink 72">
                <a:extLst>
                  <a:ext uri="{FF2B5EF4-FFF2-40B4-BE49-F238E27FC236}">
                    <a16:creationId xmlns:a16="http://schemas.microsoft.com/office/drawing/2014/main" id="{2C8650CC-2A4D-4206-B004-50F000E34840}"/>
                  </a:ext>
                </a:extLst>
              </p14:cNvPr>
              <p14:cNvContentPartPr/>
              <p14:nvPr/>
            </p14:nvContentPartPr>
            <p14:xfrm>
              <a:off x="8750160" y="5435640"/>
              <a:ext cx="552960" cy="360"/>
            </p14:xfrm>
          </p:contentPart>
        </mc:Choice>
        <mc:Fallback>
          <p:pic>
            <p:nvPicPr>
              <p:cNvPr id="73" name="Ink 72">
                <a:extLst>
                  <a:ext uri="{FF2B5EF4-FFF2-40B4-BE49-F238E27FC236}">
                    <a16:creationId xmlns:a16="http://schemas.microsoft.com/office/drawing/2014/main" id="{2C8650CC-2A4D-4206-B004-50F000E34840}"/>
                  </a:ext>
                </a:extLst>
              </p:cNvPr>
              <p:cNvPicPr/>
              <p:nvPr/>
            </p:nvPicPr>
            <p:blipFill>
              <a:blip r:embed="rId100"/>
              <a:stretch>
                <a:fillRect/>
              </a:stretch>
            </p:blipFill>
            <p:spPr>
              <a:xfrm>
                <a:off x="8734320" y="5372280"/>
                <a:ext cx="584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4" name="Ink 73">
                <a:extLst>
                  <a:ext uri="{FF2B5EF4-FFF2-40B4-BE49-F238E27FC236}">
                    <a16:creationId xmlns:a16="http://schemas.microsoft.com/office/drawing/2014/main" id="{E70ADB45-7849-4068-ADD9-87E8ADB0DB2C}"/>
                  </a:ext>
                </a:extLst>
              </p14:cNvPr>
              <p14:cNvContentPartPr/>
              <p14:nvPr/>
            </p14:nvContentPartPr>
            <p14:xfrm>
              <a:off x="9861480" y="5486400"/>
              <a:ext cx="730800" cy="12960"/>
            </p14:xfrm>
          </p:contentPart>
        </mc:Choice>
        <mc:Fallback>
          <p:pic>
            <p:nvPicPr>
              <p:cNvPr id="74" name="Ink 73">
                <a:extLst>
                  <a:ext uri="{FF2B5EF4-FFF2-40B4-BE49-F238E27FC236}">
                    <a16:creationId xmlns:a16="http://schemas.microsoft.com/office/drawing/2014/main" id="{E70ADB45-7849-4068-ADD9-87E8ADB0DB2C}"/>
                  </a:ext>
                </a:extLst>
              </p:cNvPr>
              <p:cNvPicPr/>
              <p:nvPr/>
            </p:nvPicPr>
            <p:blipFill>
              <a:blip r:embed="rId102"/>
              <a:stretch>
                <a:fillRect/>
              </a:stretch>
            </p:blipFill>
            <p:spPr>
              <a:xfrm>
                <a:off x="9845640" y="5423040"/>
                <a:ext cx="7621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5" name="Ink 74">
                <a:extLst>
                  <a:ext uri="{FF2B5EF4-FFF2-40B4-BE49-F238E27FC236}">
                    <a16:creationId xmlns:a16="http://schemas.microsoft.com/office/drawing/2014/main" id="{703E5C62-B4D2-466E-BA58-2F53AD1D1677}"/>
                  </a:ext>
                </a:extLst>
              </p14:cNvPr>
              <p14:cNvContentPartPr/>
              <p14:nvPr/>
            </p14:nvContentPartPr>
            <p14:xfrm>
              <a:off x="8547120" y="5670720"/>
              <a:ext cx="394200" cy="38160"/>
            </p14:xfrm>
          </p:contentPart>
        </mc:Choice>
        <mc:Fallback>
          <p:pic>
            <p:nvPicPr>
              <p:cNvPr id="75" name="Ink 74">
                <a:extLst>
                  <a:ext uri="{FF2B5EF4-FFF2-40B4-BE49-F238E27FC236}">
                    <a16:creationId xmlns:a16="http://schemas.microsoft.com/office/drawing/2014/main" id="{703E5C62-B4D2-466E-BA58-2F53AD1D1677}"/>
                  </a:ext>
                </a:extLst>
              </p:cNvPr>
              <p:cNvPicPr/>
              <p:nvPr/>
            </p:nvPicPr>
            <p:blipFill>
              <a:blip r:embed="rId104"/>
              <a:stretch>
                <a:fillRect/>
              </a:stretch>
            </p:blipFill>
            <p:spPr>
              <a:xfrm>
                <a:off x="8531280" y="5607360"/>
                <a:ext cx="425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6" name="Ink 75">
                <a:extLst>
                  <a:ext uri="{FF2B5EF4-FFF2-40B4-BE49-F238E27FC236}">
                    <a16:creationId xmlns:a16="http://schemas.microsoft.com/office/drawing/2014/main" id="{FAE2077C-1B28-4A56-A88C-6BFD04097E6C}"/>
                  </a:ext>
                </a:extLst>
              </p14:cNvPr>
              <p14:cNvContentPartPr/>
              <p14:nvPr/>
            </p14:nvContentPartPr>
            <p14:xfrm>
              <a:off x="9474120" y="5683320"/>
              <a:ext cx="584640" cy="360"/>
            </p14:xfrm>
          </p:contentPart>
        </mc:Choice>
        <mc:Fallback>
          <p:pic>
            <p:nvPicPr>
              <p:cNvPr id="76" name="Ink 75">
                <a:extLst>
                  <a:ext uri="{FF2B5EF4-FFF2-40B4-BE49-F238E27FC236}">
                    <a16:creationId xmlns:a16="http://schemas.microsoft.com/office/drawing/2014/main" id="{FAE2077C-1B28-4A56-A88C-6BFD04097E6C}"/>
                  </a:ext>
                </a:extLst>
              </p:cNvPr>
              <p:cNvPicPr/>
              <p:nvPr/>
            </p:nvPicPr>
            <p:blipFill>
              <a:blip r:embed="rId106"/>
              <a:stretch>
                <a:fillRect/>
              </a:stretch>
            </p:blipFill>
            <p:spPr>
              <a:xfrm>
                <a:off x="9458280" y="5619960"/>
                <a:ext cx="615960" cy="127080"/>
              </a:xfrm>
              <a:prstGeom prst="rect">
                <a:avLst/>
              </a:prstGeom>
            </p:spPr>
          </p:pic>
        </mc:Fallback>
      </mc:AlternateContent>
    </p:spTree>
    <p:extLst>
      <p:ext uri="{BB962C8B-B14F-4D97-AF65-F5344CB8AC3E}">
        <p14:creationId xmlns:p14="http://schemas.microsoft.com/office/powerpoint/2010/main" val="313064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Businessman entrepreneur working at office desk. Free Vector">
            <a:extLst>
              <a:ext uri="{FF2B5EF4-FFF2-40B4-BE49-F238E27FC236}">
                <a16:creationId xmlns:a16="http://schemas.microsoft.com/office/drawing/2014/main" id="{9E8ACEFF-E286-42E7-8EEF-5244B2097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465301"/>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Form Control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login form which will have a two input fields and a button.</a:t>
            </a:r>
          </a:p>
          <a:p>
            <a:r>
              <a:rPr lang="en-US" dirty="0"/>
              <a:t>After this we will create a simple form in the XML view, using the simple form class.</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708D080-3EC0-45DF-B26F-CE63C97C0939}"/>
                  </a:ext>
                </a:extLst>
              </p14:cNvPr>
              <p14:cNvContentPartPr/>
              <p14:nvPr/>
            </p14:nvContentPartPr>
            <p14:xfrm>
              <a:off x="2540160" y="412920"/>
              <a:ext cx="889200" cy="44640"/>
            </p14:xfrm>
          </p:contentPart>
        </mc:Choice>
        <mc:Fallback>
          <p:pic>
            <p:nvPicPr>
              <p:cNvPr id="3" name="Ink 2">
                <a:extLst>
                  <a:ext uri="{FF2B5EF4-FFF2-40B4-BE49-F238E27FC236}">
                    <a16:creationId xmlns:a16="http://schemas.microsoft.com/office/drawing/2014/main" id="{9708D080-3EC0-45DF-B26F-CE63C97C0939}"/>
                  </a:ext>
                </a:extLst>
              </p:cNvPr>
              <p:cNvPicPr/>
              <p:nvPr/>
            </p:nvPicPr>
            <p:blipFill>
              <a:blip r:embed="rId7"/>
              <a:stretch>
                <a:fillRect/>
              </a:stretch>
            </p:blipFill>
            <p:spPr>
              <a:xfrm>
                <a:off x="2524320" y="349560"/>
                <a:ext cx="9205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A95969DB-5102-4DF1-83E2-A6D09B53B4D9}"/>
                  </a:ext>
                </a:extLst>
              </p14:cNvPr>
              <p14:cNvContentPartPr/>
              <p14:nvPr/>
            </p14:nvContentPartPr>
            <p14:xfrm>
              <a:off x="3841920" y="444600"/>
              <a:ext cx="997200" cy="44640"/>
            </p14:xfrm>
          </p:contentPart>
        </mc:Choice>
        <mc:Fallback>
          <p:pic>
            <p:nvPicPr>
              <p:cNvPr id="4" name="Ink 3">
                <a:extLst>
                  <a:ext uri="{FF2B5EF4-FFF2-40B4-BE49-F238E27FC236}">
                    <a16:creationId xmlns:a16="http://schemas.microsoft.com/office/drawing/2014/main" id="{A95969DB-5102-4DF1-83E2-A6D09B53B4D9}"/>
                  </a:ext>
                </a:extLst>
              </p:cNvPr>
              <p:cNvPicPr/>
              <p:nvPr/>
            </p:nvPicPr>
            <p:blipFill>
              <a:blip r:embed="rId9"/>
              <a:stretch>
                <a:fillRect/>
              </a:stretch>
            </p:blipFill>
            <p:spPr>
              <a:xfrm>
                <a:off x="3826080" y="381240"/>
                <a:ext cx="10285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860DB6FF-59C8-4420-86EF-096A65B510F9}"/>
                  </a:ext>
                </a:extLst>
              </p14:cNvPr>
              <p14:cNvContentPartPr/>
              <p14:nvPr/>
            </p14:nvContentPartPr>
            <p14:xfrm>
              <a:off x="5327640" y="488880"/>
              <a:ext cx="1810080" cy="127440"/>
            </p14:xfrm>
          </p:contentPart>
        </mc:Choice>
        <mc:Fallback>
          <p:pic>
            <p:nvPicPr>
              <p:cNvPr id="5" name="Ink 4">
                <a:extLst>
                  <a:ext uri="{FF2B5EF4-FFF2-40B4-BE49-F238E27FC236}">
                    <a16:creationId xmlns:a16="http://schemas.microsoft.com/office/drawing/2014/main" id="{860DB6FF-59C8-4420-86EF-096A65B510F9}"/>
                  </a:ext>
                </a:extLst>
              </p:cNvPr>
              <p:cNvPicPr/>
              <p:nvPr/>
            </p:nvPicPr>
            <p:blipFill>
              <a:blip r:embed="rId11"/>
              <a:stretch>
                <a:fillRect/>
              </a:stretch>
            </p:blipFill>
            <p:spPr>
              <a:xfrm>
                <a:off x="5311800" y="425520"/>
                <a:ext cx="18414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7EB0F533-BE6E-4AE9-B13B-2D45210D9F77}"/>
                  </a:ext>
                </a:extLst>
              </p14:cNvPr>
              <p14:cNvContentPartPr/>
              <p14:nvPr/>
            </p14:nvContentPartPr>
            <p14:xfrm>
              <a:off x="5410080" y="2146320"/>
              <a:ext cx="360" cy="360"/>
            </p14:xfrm>
          </p:contentPart>
        </mc:Choice>
        <mc:Fallback>
          <p:pic>
            <p:nvPicPr>
              <p:cNvPr id="7" name="Ink 6">
                <a:extLst>
                  <a:ext uri="{FF2B5EF4-FFF2-40B4-BE49-F238E27FC236}">
                    <a16:creationId xmlns:a16="http://schemas.microsoft.com/office/drawing/2014/main" id="{7EB0F533-BE6E-4AE9-B13B-2D45210D9F77}"/>
                  </a:ext>
                </a:extLst>
              </p:cNvPr>
              <p:cNvPicPr/>
              <p:nvPr/>
            </p:nvPicPr>
            <p:blipFill>
              <a:blip r:embed="rId13"/>
              <a:stretch>
                <a:fillRect/>
              </a:stretch>
            </p:blipFill>
            <p:spPr>
              <a:xfrm>
                <a:off x="5394240" y="2082960"/>
                <a:ext cx="31680" cy="127080"/>
              </a:xfrm>
              <a:prstGeom prst="rect">
                <a:avLst/>
              </a:prstGeom>
            </p:spPr>
          </p:pic>
        </mc:Fallback>
      </mc:AlternateContent>
    </p:spTree>
    <p:extLst>
      <p:ext uri="{BB962C8B-B14F-4D97-AF65-F5344CB8AC3E}">
        <p14:creationId xmlns:p14="http://schemas.microsoft.com/office/powerpoint/2010/main" val="151789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229867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60332"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353011" y="1058517"/>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353011" y="2879037"/>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353011" y="4699557"/>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9521686" y="197664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9521686" y="3810827"/>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811322"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BE412423-6B80-4036-917D-4989BC282D58}"/>
              </a:ext>
            </a:extLst>
          </p:cNvPr>
          <p:cNvSpPr txBox="1"/>
          <p:nvPr/>
        </p:nvSpPr>
        <p:spPr>
          <a:xfrm>
            <a:off x="6028476" y="1895475"/>
            <a:ext cx="4924425" cy="2308324"/>
          </a:xfrm>
          <a:prstGeom prst="rect">
            <a:avLst/>
          </a:prstGeom>
          <a:noFill/>
        </p:spPr>
        <p:txBody>
          <a:bodyPr wrap="square" rtlCol="0">
            <a:spAutoFit/>
          </a:bodyPr>
          <a:lstStyle/>
          <a:p>
            <a:r>
              <a:rPr lang="en-US" b="1" dirty="0"/>
              <a:t>Q: what is the salary of Anubhav</a:t>
            </a:r>
          </a:p>
          <a:p>
            <a:r>
              <a:rPr lang="en-US" b="1" dirty="0"/>
              <a:t>- /</a:t>
            </a:r>
            <a:r>
              <a:rPr lang="en-US" b="1" dirty="0" err="1"/>
              <a:t>empStr</a:t>
            </a:r>
            <a:r>
              <a:rPr lang="en-US" b="1" dirty="0"/>
              <a:t>/salary</a:t>
            </a:r>
          </a:p>
          <a:p>
            <a:r>
              <a:rPr lang="en-US" b="1" dirty="0"/>
              <a:t>Q. What is the emp name of emp 0001</a:t>
            </a:r>
          </a:p>
          <a:p>
            <a:r>
              <a:rPr lang="en-US" b="1" dirty="0"/>
              <a:t>- /</a:t>
            </a:r>
            <a:r>
              <a:rPr lang="en-US" b="1" dirty="0" err="1"/>
              <a:t>empStr</a:t>
            </a:r>
            <a:r>
              <a:rPr lang="en-US" b="1" dirty="0"/>
              <a:t>/</a:t>
            </a:r>
            <a:r>
              <a:rPr lang="en-US" b="1" dirty="0" err="1"/>
              <a:t>empName</a:t>
            </a:r>
            <a:endParaRPr lang="en-US" b="1" dirty="0"/>
          </a:p>
          <a:p>
            <a:r>
              <a:rPr lang="en-US" b="1" dirty="0"/>
              <a:t>Q. What is the salary of Shwetha</a:t>
            </a:r>
          </a:p>
          <a:p>
            <a:r>
              <a:rPr lang="en-US" b="1" dirty="0"/>
              <a:t>- /</a:t>
            </a:r>
            <a:r>
              <a:rPr lang="en-US" b="1" dirty="0" err="1"/>
              <a:t>empTab</a:t>
            </a:r>
            <a:r>
              <a:rPr lang="en-US" b="1" dirty="0"/>
              <a:t>/1/salary</a:t>
            </a:r>
          </a:p>
          <a:p>
            <a:r>
              <a:rPr lang="en-US" b="1" dirty="0"/>
              <a:t>Q. What is the empId of Ananya</a:t>
            </a:r>
          </a:p>
          <a:p>
            <a:r>
              <a:rPr lang="en-US" b="1" dirty="0"/>
              <a:t>- /</a:t>
            </a:r>
            <a:r>
              <a:rPr lang="en-US" b="1" dirty="0" err="1"/>
              <a:t>empTab</a:t>
            </a:r>
            <a:r>
              <a:rPr lang="en-US" b="1" dirty="0"/>
              <a:t>/0/</a:t>
            </a:r>
            <a:r>
              <a:rPr lang="en-US" b="1"/>
              <a:t>empId</a:t>
            </a:r>
            <a:endParaRPr lang="en-US" b="1" dirty="0"/>
          </a:p>
        </p:txBody>
      </p:sp>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B71FD2CF-3C94-4B61-A8D3-C3364653E82E}"/>
                  </a:ext>
                </a:extLst>
              </p14:cNvPr>
              <p14:cNvContentPartPr/>
              <p14:nvPr/>
            </p14:nvContentPartPr>
            <p14:xfrm>
              <a:off x="8571171" y="1115695"/>
              <a:ext cx="517680" cy="12600"/>
            </p14:xfrm>
          </p:contentPart>
        </mc:Choice>
        <mc:Fallback>
          <p:pic>
            <p:nvPicPr>
              <p:cNvPr id="26" name="Ink 25">
                <a:extLst>
                  <a:ext uri="{FF2B5EF4-FFF2-40B4-BE49-F238E27FC236}">
                    <a16:creationId xmlns:a16="http://schemas.microsoft.com/office/drawing/2014/main" id="{B71FD2CF-3C94-4B61-A8D3-C3364653E82E}"/>
                  </a:ext>
                </a:extLst>
              </p:cNvPr>
              <p:cNvPicPr/>
              <p:nvPr/>
            </p:nvPicPr>
            <p:blipFill>
              <a:blip r:embed="rId4"/>
              <a:stretch>
                <a:fillRect/>
              </a:stretch>
            </p:blipFill>
            <p:spPr>
              <a:xfrm>
                <a:off x="8562171" y="1106695"/>
                <a:ext cx="5353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16CABF7C-77BB-4C64-B3C1-3EEC25E00E64}"/>
                  </a:ext>
                </a:extLst>
              </p14:cNvPr>
              <p14:cNvContentPartPr/>
              <p14:nvPr/>
            </p14:nvContentPartPr>
            <p14:xfrm>
              <a:off x="9470091" y="1099135"/>
              <a:ext cx="422280" cy="24480"/>
            </p14:xfrm>
          </p:contentPart>
        </mc:Choice>
        <mc:Fallback>
          <p:pic>
            <p:nvPicPr>
              <p:cNvPr id="27" name="Ink 26">
                <a:extLst>
                  <a:ext uri="{FF2B5EF4-FFF2-40B4-BE49-F238E27FC236}">
                    <a16:creationId xmlns:a16="http://schemas.microsoft.com/office/drawing/2014/main" id="{16CABF7C-77BB-4C64-B3C1-3EEC25E00E64}"/>
                  </a:ext>
                </a:extLst>
              </p:cNvPr>
              <p:cNvPicPr/>
              <p:nvPr/>
            </p:nvPicPr>
            <p:blipFill>
              <a:blip r:embed="rId6"/>
              <a:stretch>
                <a:fillRect/>
              </a:stretch>
            </p:blipFill>
            <p:spPr>
              <a:xfrm>
                <a:off x="9461091" y="1090135"/>
                <a:ext cx="4399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71CFAC3E-7403-44E0-A3FA-7B5688B4CF1A}"/>
                  </a:ext>
                </a:extLst>
              </p14:cNvPr>
              <p14:cNvContentPartPr/>
              <p14:nvPr/>
            </p14:nvContentPartPr>
            <p14:xfrm>
              <a:off x="10409331" y="1145215"/>
              <a:ext cx="600840" cy="23040"/>
            </p14:xfrm>
          </p:contentPart>
        </mc:Choice>
        <mc:Fallback>
          <p:pic>
            <p:nvPicPr>
              <p:cNvPr id="28" name="Ink 27">
                <a:extLst>
                  <a:ext uri="{FF2B5EF4-FFF2-40B4-BE49-F238E27FC236}">
                    <a16:creationId xmlns:a16="http://schemas.microsoft.com/office/drawing/2014/main" id="{71CFAC3E-7403-44E0-A3FA-7B5688B4CF1A}"/>
                  </a:ext>
                </a:extLst>
              </p:cNvPr>
              <p:cNvPicPr/>
              <p:nvPr/>
            </p:nvPicPr>
            <p:blipFill>
              <a:blip r:embed="rId8"/>
              <a:stretch>
                <a:fillRect/>
              </a:stretch>
            </p:blipFill>
            <p:spPr>
              <a:xfrm>
                <a:off x="10400331" y="1136215"/>
                <a:ext cx="618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8BF8C4E2-9998-4D26-8F7B-D1D597C5ED58}"/>
                  </a:ext>
                </a:extLst>
              </p14:cNvPr>
              <p14:cNvContentPartPr/>
              <p14:nvPr/>
            </p14:nvContentPartPr>
            <p14:xfrm>
              <a:off x="371451" y="1422415"/>
              <a:ext cx="460080" cy="46800"/>
            </p14:xfrm>
          </p:contentPart>
        </mc:Choice>
        <mc:Fallback>
          <p:pic>
            <p:nvPicPr>
              <p:cNvPr id="29" name="Ink 28">
                <a:extLst>
                  <a:ext uri="{FF2B5EF4-FFF2-40B4-BE49-F238E27FC236}">
                    <a16:creationId xmlns:a16="http://schemas.microsoft.com/office/drawing/2014/main" id="{8BF8C4E2-9998-4D26-8F7B-D1D597C5ED58}"/>
                  </a:ext>
                </a:extLst>
              </p:cNvPr>
              <p:cNvPicPr/>
              <p:nvPr/>
            </p:nvPicPr>
            <p:blipFill>
              <a:blip r:embed="rId10"/>
              <a:stretch>
                <a:fillRect/>
              </a:stretch>
            </p:blipFill>
            <p:spPr>
              <a:xfrm>
                <a:off x="362451" y="1413415"/>
                <a:ext cx="4777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5" name="Ink 34">
                <a:extLst>
                  <a:ext uri="{FF2B5EF4-FFF2-40B4-BE49-F238E27FC236}">
                    <a16:creationId xmlns:a16="http://schemas.microsoft.com/office/drawing/2014/main" id="{3EDA010E-2890-46AD-B81E-7AA44B6B2083}"/>
                  </a:ext>
                </a:extLst>
              </p14:cNvPr>
              <p14:cNvContentPartPr/>
              <p14:nvPr/>
            </p14:nvContentPartPr>
            <p14:xfrm>
              <a:off x="1441011" y="5625055"/>
              <a:ext cx="55800" cy="194040"/>
            </p14:xfrm>
          </p:contentPart>
        </mc:Choice>
        <mc:Fallback>
          <p:pic>
            <p:nvPicPr>
              <p:cNvPr id="35" name="Ink 34">
                <a:extLst>
                  <a:ext uri="{FF2B5EF4-FFF2-40B4-BE49-F238E27FC236}">
                    <a16:creationId xmlns:a16="http://schemas.microsoft.com/office/drawing/2014/main" id="{3EDA010E-2890-46AD-B81E-7AA44B6B2083}"/>
                  </a:ext>
                </a:extLst>
              </p:cNvPr>
              <p:cNvPicPr/>
              <p:nvPr/>
            </p:nvPicPr>
            <p:blipFill>
              <a:blip r:embed="rId12"/>
              <a:stretch>
                <a:fillRect/>
              </a:stretch>
            </p:blipFill>
            <p:spPr>
              <a:xfrm>
                <a:off x="1432011" y="5616055"/>
                <a:ext cx="73440" cy="211680"/>
              </a:xfrm>
              <a:prstGeom prst="rect">
                <a:avLst/>
              </a:prstGeom>
            </p:spPr>
          </p:pic>
        </mc:Fallback>
      </mc:AlternateContent>
    </p:spTree>
    <p:extLst>
      <p:ext uri="{BB962C8B-B14F-4D97-AF65-F5344CB8AC3E}">
        <p14:creationId xmlns:p14="http://schemas.microsoft.com/office/powerpoint/2010/main" val="109280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Models and Model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t>Model Exercise 1: </a:t>
            </a:r>
            <a:r>
              <a:rPr lang="en-US" b="1" dirty="0">
                <a:solidFill>
                  <a:srgbClr val="FF0000"/>
                </a:solidFill>
              </a:rPr>
              <a:t>Model Creation code within controller</a:t>
            </a:r>
          </a:p>
          <a:p>
            <a:r>
              <a:rPr lang="en-US" dirty="0"/>
              <a:t>In this exercise we will create a JSON model using a JavaScript Object.</a:t>
            </a:r>
          </a:p>
          <a:p>
            <a:r>
              <a:rPr lang="en-US" dirty="0"/>
              <a:t>After Creating the model, we will bind the model to the XML view in a Simple Form</a:t>
            </a:r>
          </a:p>
          <a:p>
            <a:endParaRPr lang="en-US" dirty="0"/>
          </a:p>
          <a:p>
            <a:r>
              <a:rPr lang="en-US" dirty="0"/>
              <a:t>Exercise code/resource:</a:t>
            </a:r>
          </a:p>
          <a:p>
            <a:pPr marL="285750" indent="-285750">
              <a:buFontTx/>
              <a:buChar char="-"/>
            </a:pPr>
            <a:r>
              <a:rPr lang="en-US" dirty="0">
                <a:hlinkClick r:id="rId3"/>
              </a:rPr>
              <a:t>MyView.controller.js</a:t>
            </a:r>
            <a:endParaRPr lang="en-US" dirty="0"/>
          </a:p>
          <a:p>
            <a:pPr marL="285750" indent="-285750">
              <a:buFontTx/>
              <a:buChar char="-"/>
            </a:pPr>
            <a:r>
              <a:rPr lang="en-US" dirty="0">
                <a:hlinkClick r:id="rId4"/>
              </a:rPr>
              <a:t>MyView.view.xml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7941555F-15C4-41F0-8F95-22A5644199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56253"/>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46A64B-117B-4876-B4F0-8C7C255CD47C}"/>
              </a:ext>
            </a:extLst>
          </p:cNvPr>
          <p:cNvSpPr txBox="1"/>
          <p:nvPr/>
        </p:nvSpPr>
        <p:spPr>
          <a:xfrm>
            <a:off x="261764" y="2953731"/>
            <a:ext cx="7212462" cy="3416320"/>
          </a:xfrm>
          <a:prstGeom prst="rect">
            <a:avLst/>
          </a:prstGeom>
          <a:noFill/>
        </p:spPr>
        <p:txBody>
          <a:bodyPr wrap="square" rtlCol="0">
            <a:spAutoFit/>
          </a:bodyPr>
          <a:lstStyle/>
          <a:p>
            <a:r>
              <a:rPr lang="en-US" b="1" dirty="0"/>
              <a:t>Model Exercise 2: </a:t>
            </a:r>
            <a:r>
              <a:rPr lang="en-US" b="1" dirty="0">
                <a:solidFill>
                  <a:srgbClr val="FF0000"/>
                </a:solidFill>
              </a:rPr>
              <a:t>Model Creation code in models.js file.</a:t>
            </a:r>
          </a:p>
          <a:p>
            <a:r>
              <a:rPr lang="en-US" dirty="0"/>
              <a:t>In this exercise we will create a model.js file, In that file we will write code to create the model dynamically.</a:t>
            </a:r>
          </a:p>
          <a:p>
            <a:r>
              <a:rPr lang="en-US" dirty="0"/>
              <a:t>After that we will create two model and bind them with the form and on click of a button the model will be flipped.</a:t>
            </a:r>
          </a:p>
          <a:p>
            <a:endParaRPr lang="en-US" dirty="0"/>
          </a:p>
          <a:p>
            <a:r>
              <a:rPr lang="en-US" dirty="0"/>
              <a:t>Exercise code/resource:</a:t>
            </a:r>
          </a:p>
          <a:p>
            <a:pPr marL="285750" indent="-285750">
              <a:buFontTx/>
              <a:buChar char="-"/>
            </a:pPr>
            <a:r>
              <a:rPr lang="en-US" dirty="0">
                <a:hlinkClick r:id="rId6"/>
              </a:rPr>
              <a:t>MyView.controller.js</a:t>
            </a:r>
            <a:endParaRPr lang="en-US" dirty="0"/>
          </a:p>
          <a:p>
            <a:pPr marL="285750" indent="-285750">
              <a:buFontTx/>
              <a:buChar char="-"/>
            </a:pPr>
            <a:r>
              <a:rPr lang="en-US" dirty="0">
                <a:hlinkClick r:id="rId7"/>
              </a:rPr>
              <a:t>MyView.view.xml</a:t>
            </a:r>
            <a:endParaRPr lang="en-US" dirty="0"/>
          </a:p>
          <a:p>
            <a:pPr marL="285750" indent="-285750">
              <a:buFontTx/>
              <a:buChar char="-"/>
            </a:pPr>
            <a:r>
              <a:rPr lang="en-US" dirty="0">
                <a:hlinkClick r:id="rId8"/>
              </a:rPr>
              <a:t>models.js</a:t>
            </a:r>
            <a:endParaRPr lang="en-US" dirty="0"/>
          </a:p>
          <a:p>
            <a:pPr marL="285750" indent="-285750">
              <a:buFontTx/>
              <a:buChar char="-"/>
            </a:pPr>
            <a:r>
              <a:rPr lang="en-US" dirty="0">
                <a:hlinkClick r:id="rId9"/>
              </a:rPr>
              <a:t>mydata.json</a:t>
            </a:r>
            <a:endParaRPr lang="en-US" dirty="0"/>
          </a:p>
          <a:p>
            <a:pPr marL="285750" indent="-285750">
              <a:buFontTx/>
              <a:buChar char="-"/>
            </a:pPr>
            <a:r>
              <a:rPr lang="en-US" dirty="0">
                <a:hlinkClick r:id="rId10"/>
              </a:rPr>
              <a:t>mydata2.json</a:t>
            </a:r>
            <a:endParaRPr lang="en-US" dirty="0"/>
          </a:p>
        </p:txBody>
      </p:sp>
    </p:spTree>
    <p:extLst>
      <p:ext uri="{BB962C8B-B14F-4D97-AF65-F5344CB8AC3E}">
        <p14:creationId xmlns:p14="http://schemas.microsoft.com/office/powerpoint/2010/main" val="3481695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5</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how UI5 works</a:t>
            </a:r>
          </a:p>
          <a:p>
            <a:pPr marL="742950" lvl="1" indent="-285750">
              <a:buFont typeface="Arial" panose="020B0604020202020204" pitchFamily="34" charset="0"/>
              <a:buChar char="•"/>
            </a:pPr>
            <a:r>
              <a:rPr lang="en-US" dirty="0"/>
              <a:t>Views in UI5</a:t>
            </a:r>
          </a:p>
          <a:p>
            <a:pPr marL="742950" lvl="1" indent="-285750">
              <a:buFont typeface="Arial" panose="020B0604020202020204" pitchFamily="34" charset="0"/>
              <a:buChar char="•"/>
            </a:pPr>
            <a:r>
              <a:rPr lang="en-US" dirty="0"/>
              <a:t>Introduction to XML</a:t>
            </a:r>
          </a:p>
          <a:p>
            <a:pPr marL="742950" lvl="1" indent="-285750">
              <a:buFont typeface="Arial" panose="020B0604020202020204" pitchFamily="34" charset="0"/>
              <a:buChar char="•"/>
            </a:pPr>
            <a:r>
              <a:rPr lang="en-US" dirty="0"/>
              <a:t>Concept of controller in UI5</a:t>
            </a:r>
          </a:p>
          <a:p>
            <a:pPr marL="742950" lvl="1" indent="-285750">
              <a:buFont typeface="Arial" panose="020B0604020202020204" pitchFamily="34" charset="0"/>
              <a:buChar char="•"/>
            </a:pPr>
            <a:r>
              <a:rPr lang="en-US" dirty="0"/>
              <a:t>Control Hierarchy</a:t>
            </a:r>
          </a:p>
          <a:p>
            <a:pPr marL="742950" lvl="1" indent="-285750">
              <a:buFont typeface="Arial" panose="020B0604020202020204" pitchFamily="34" charset="0"/>
              <a:buChar char="•"/>
            </a:pPr>
            <a:r>
              <a:rPr lang="en-US" dirty="0"/>
              <a:t>Hook Methods of the controller</a:t>
            </a:r>
          </a:p>
          <a:p>
            <a:pPr marL="742950" lvl="1" indent="-285750">
              <a:buFont typeface="Arial" panose="020B0604020202020204" pitchFamily="34" charset="0"/>
              <a:buChar char="•"/>
            </a:pPr>
            <a:r>
              <a:rPr lang="en-US" dirty="0"/>
              <a:t>Concept of Model in UI5</a:t>
            </a:r>
          </a:p>
          <a:p>
            <a:pPr marL="742950" lvl="1" indent="-285750">
              <a:buFont typeface="Arial" panose="020B0604020202020204" pitchFamily="34" charset="0"/>
              <a:buChar char="•"/>
            </a:pPr>
            <a:r>
              <a:rPr lang="en-US" dirty="0"/>
              <a:t>Understanding Important point related to models</a:t>
            </a:r>
          </a:p>
          <a:p>
            <a:pPr marL="742950" lvl="1" indent="-285750">
              <a:buFont typeface="Arial" panose="020B0604020202020204" pitchFamily="34" charset="0"/>
              <a:buChar char="•"/>
            </a:pPr>
            <a:r>
              <a:rPr lang="en-US" dirty="0"/>
              <a:t>Steps to create model</a:t>
            </a:r>
          </a:p>
          <a:p>
            <a:pPr marL="742950" lvl="1" indent="-285750">
              <a:buFont typeface="Arial" panose="020B0604020202020204" pitchFamily="34" charset="0"/>
              <a:buChar char="•"/>
            </a:pPr>
            <a:r>
              <a:rPr lang="en-US" dirty="0"/>
              <a:t>Addressing  model in views</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948" y="54418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4" y="779091"/>
            <a:ext cx="3366019" cy="5860248"/>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7017" y="1610139"/>
            <a:ext cx="2882348" cy="2524539"/>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5557" y="2514600"/>
            <a:ext cx="2445026" cy="1107996"/>
          </a:xfrm>
          <a:prstGeom prst="rect">
            <a:avLst/>
          </a:prstGeom>
          <a:noFill/>
        </p:spPr>
        <p:txBody>
          <a:bodyPr wrap="square" rtlCol="0">
            <a:spAutoFit/>
          </a:bodyPr>
          <a:lstStyle/>
          <a:p>
            <a:r>
              <a:rPr lang="en-US" sz="1200" dirty="0">
                <a:solidFill>
                  <a:schemeClr val="bg1">
                    <a:lumMod val="95000"/>
                  </a:schemeClr>
                </a:solidFill>
              </a:rPr>
              <a:t>var oView = new sap.ui.view({</a:t>
            </a:r>
          </a:p>
          <a:p>
            <a:r>
              <a:rPr lang="en-US" sz="1200" dirty="0">
                <a:solidFill>
                  <a:schemeClr val="bg1">
                    <a:lumMod val="95000"/>
                  </a:schemeClr>
                </a:solidFill>
              </a:rPr>
              <a:t>       viewName: “mickey.view.Main",</a:t>
            </a:r>
          </a:p>
          <a:p>
            <a:r>
              <a:rPr lang="en-US" sz="1200" dirty="0">
                <a:solidFill>
                  <a:schemeClr val="bg1">
                    <a:lumMod val="95000"/>
                  </a:schemeClr>
                </a:solidFill>
              </a:rPr>
              <a:t>        type: "JS“</a:t>
            </a:r>
          </a:p>
          <a:p>
            <a:r>
              <a:rPr lang="en-US" sz="1200" dirty="0">
                <a:solidFill>
                  <a:schemeClr val="bg1">
                    <a:lumMod val="95000"/>
                  </a:schemeClr>
                </a:solidFill>
              </a:rPr>
              <a:t>});</a:t>
            </a:r>
          </a:p>
          <a:p>
            <a:endParaRPr lang="en-US"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87017" y="4681330"/>
            <a:ext cx="288234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59017" y="1818862"/>
            <a:ext cx="2713383" cy="4393096"/>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a:t>SAP UI5 Framework</a:t>
            </a:r>
          </a:p>
        </p:txBody>
      </p:sp>
      <p:sp>
        <p:nvSpPr>
          <p:cNvPr id="40" name="Rectangle: Rounded Corners 39">
            <a:extLst>
              <a:ext uri="{FF2B5EF4-FFF2-40B4-BE49-F238E27FC236}">
                <a16:creationId xmlns:a16="http://schemas.microsoft.com/office/drawing/2014/main" id="{F45E0216-BBD6-4CA0-A4A9-BE287085B073}"/>
              </a:ext>
            </a:extLst>
          </p:cNvPr>
          <p:cNvSpPr/>
          <p:nvPr/>
        </p:nvSpPr>
        <p:spPr>
          <a:xfrm>
            <a:off x="9203634" y="1356017"/>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View</a:t>
            </a:r>
          </a:p>
          <a:p>
            <a:pPr algn="ctr"/>
            <a:endParaRPr lang="en-US" sz="2000" dirty="0"/>
          </a:p>
          <a:p>
            <a:pPr algn="ctr"/>
            <a:r>
              <a:rPr lang="en-US" sz="1600" b="1" dirty="0"/>
              <a:t>getControllerName</a:t>
            </a:r>
          </a:p>
          <a:p>
            <a:pPr algn="ctr"/>
            <a:r>
              <a:rPr lang="en-US" sz="1600" b="1" dirty="0"/>
              <a:t>Retern CONTROLLER</a:t>
            </a:r>
          </a:p>
          <a:p>
            <a:pPr algn="ctr"/>
            <a:endParaRPr lang="en-US" sz="1600" b="1" dirty="0"/>
          </a:p>
          <a:p>
            <a:pPr algn="ctr"/>
            <a:r>
              <a:rPr lang="en-US" sz="1600" b="1" dirty="0"/>
              <a:t>createContent</a:t>
            </a:r>
          </a:p>
          <a:p>
            <a:pPr algn="ctr"/>
            <a:r>
              <a:rPr lang="en-US" sz="1600" b="1" dirty="0"/>
              <a:t>return CONTROLLER_OBJ</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203634" y="4134678"/>
            <a:ext cx="2574236" cy="22017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Controller</a:t>
            </a:r>
          </a:p>
          <a:p>
            <a:pPr algn="ctr"/>
            <a:endParaRPr lang="en-US" sz="2000" dirty="0"/>
          </a:p>
          <a:p>
            <a:pPr algn="ctr"/>
            <a:r>
              <a:rPr lang="en-US" sz="1600" b="1" dirty="0"/>
              <a:t>onInit()</a:t>
            </a:r>
            <a:endParaRPr lang="en-US" sz="1400" b="1" dirty="0"/>
          </a:p>
        </p:txBody>
      </p:sp>
      <p:sp>
        <p:nvSpPr>
          <p:cNvPr id="42" name="Cloud 41">
            <a:extLst>
              <a:ext uri="{FF2B5EF4-FFF2-40B4-BE49-F238E27FC236}">
                <a16:creationId xmlns:a16="http://schemas.microsoft.com/office/drawing/2014/main" id="{41A4645E-B194-474C-B259-5A709EE0D8D8}"/>
              </a:ext>
            </a:extLst>
          </p:cNvPr>
          <p:cNvSpPr/>
          <p:nvPr/>
        </p:nvSpPr>
        <p:spPr>
          <a:xfrm>
            <a:off x="4601818" y="646042"/>
            <a:ext cx="1311966" cy="831049"/>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CDN</a:t>
            </a:r>
          </a:p>
        </p:txBody>
      </p:sp>
      <p:cxnSp>
        <p:nvCxnSpPr>
          <p:cNvPr id="46" name="Straight Arrow Connector 45">
            <a:extLst>
              <a:ext uri="{FF2B5EF4-FFF2-40B4-BE49-F238E27FC236}">
                <a16:creationId xmlns:a16="http://schemas.microsoft.com/office/drawing/2014/main" id="{1D5DEDF7-2018-4253-912A-B7FD1DEE0BFF}"/>
              </a:ext>
            </a:extLst>
          </p:cNvPr>
          <p:cNvCxnSpPr/>
          <p:nvPr/>
        </p:nvCxnSpPr>
        <p:spPr>
          <a:xfrm flipV="1">
            <a:off x="3170583" y="944217"/>
            <a:ext cx="1431235" cy="665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369366" y="1399726"/>
            <a:ext cx="1431233" cy="710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737111" y="1272351"/>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51" name="Arrow: Right 50">
            <a:extLst>
              <a:ext uri="{FF2B5EF4-FFF2-40B4-BE49-F238E27FC236}">
                <a16:creationId xmlns:a16="http://schemas.microsoft.com/office/drawing/2014/main" id="{9CC6B6B6-3DA1-495E-93AA-1DB00C829802}"/>
              </a:ext>
            </a:extLst>
          </p:cNvPr>
          <p:cNvSpPr/>
          <p:nvPr/>
        </p:nvSpPr>
        <p:spPr>
          <a:xfrm>
            <a:off x="3369365" y="227606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A9B0054-A70E-43D7-A8E7-D7F4B5C8990B}"/>
              </a:ext>
            </a:extLst>
          </p:cNvPr>
          <p:cNvSpPr/>
          <p:nvPr/>
        </p:nvSpPr>
        <p:spPr>
          <a:xfrm>
            <a:off x="7643191" y="1991663"/>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95D489A2-F4E6-47CF-8C54-38E4E8F884A0}"/>
              </a:ext>
            </a:extLst>
          </p:cNvPr>
          <p:cNvSpPr/>
          <p:nvPr/>
        </p:nvSpPr>
        <p:spPr>
          <a:xfrm rot="10800000">
            <a:off x="7643191" y="2320441"/>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C48A39-8475-481C-B378-7AA4589912F9}"/>
              </a:ext>
            </a:extLst>
          </p:cNvPr>
          <p:cNvSpPr/>
          <p:nvPr/>
        </p:nvSpPr>
        <p:spPr>
          <a:xfrm>
            <a:off x="8249476" y="2042893"/>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55" name="Rectangle: Rounded Corners 54">
            <a:extLst>
              <a:ext uri="{FF2B5EF4-FFF2-40B4-BE49-F238E27FC236}">
                <a16:creationId xmlns:a16="http://schemas.microsoft.com/office/drawing/2014/main" id="{ECF9876A-8D36-42AA-95D7-B60192E7A939}"/>
              </a:ext>
            </a:extLst>
          </p:cNvPr>
          <p:cNvSpPr/>
          <p:nvPr/>
        </p:nvSpPr>
        <p:spPr>
          <a:xfrm>
            <a:off x="6415708" y="4352879"/>
            <a:ext cx="1227483" cy="834887"/>
          </a:xfrm>
          <a:prstGeom prst="roundRect">
            <a:avLst/>
          </a:prstGeom>
          <a:solidFill>
            <a:schemeClr val="bg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t>C</a:t>
            </a:r>
            <a:endParaRPr lang="en-US" dirty="0"/>
          </a:p>
        </p:txBody>
      </p:sp>
      <p:sp>
        <p:nvSpPr>
          <p:cNvPr id="56" name="Arrow: Right 55">
            <a:extLst>
              <a:ext uri="{FF2B5EF4-FFF2-40B4-BE49-F238E27FC236}">
                <a16:creationId xmlns:a16="http://schemas.microsoft.com/office/drawing/2014/main" id="{D51E7658-C35E-4FCC-A965-AC01DD4145E0}"/>
              </a:ext>
            </a:extLst>
          </p:cNvPr>
          <p:cNvSpPr/>
          <p:nvPr/>
        </p:nvSpPr>
        <p:spPr>
          <a:xfrm>
            <a:off x="7623310" y="448592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DF85A1F-76B4-4F21-AAE7-35146F001727}"/>
              </a:ext>
            </a:extLst>
          </p:cNvPr>
          <p:cNvSpPr/>
          <p:nvPr/>
        </p:nvSpPr>
        <p:spPr>
          <a:xfrm rot="10800000">
            <a:off x="7583551" y="4810078"/>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9B2D05D-29B5-407D-83D1-729A25252CD6}"/>
              </a:ext>
            </a:extLst>
          </p:cNvPr>
          <p:cNvSpPr/>
          <p:nvPr/>
        </p:nvSpPr>
        <p:spPr>
          <a:xfrm>
            <a:off x="8179904" y="4554347"/>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59" name="Arrow: Right 58">
            <a:extLst>
              <a:ext uri="{FF2B5EF4-FFF2-40B4-BE49-F238E27FC236}">
                <a16:creationId xmlns:a16="http://schemas.microsoft.com/office/drawing/2014/main" id="{8308A5C0-6928-4FE9-BB8B-52318723220F}"/>
              </a:ext>
            </a:extLst>
          </p:cNvPr>
          <p:cNvSpPr/>
          <p:nvPr/>
        </p:nvSpPr>
        <p:spPr>
          <a:xfrm rot="10800000">
            <a:off x="7255564" y="5764694"/>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48EDA803-5C28-4E77-BD57-68B2AC002132}"/>
              </a:ext>
            </a:extLst>
          </p:cNvPr>
          <p:cNvSpPr/>
          <p:nvPr/>
        </p:nvSpPr>
        <p:spPr>
          <a:xfrm>
            <a:off x="7265503" y="5420289"/>
            <a:ext cx="2922105" cy="428558"/>
          </a:xfrm>
          <a:prstGeom prst="rightArrow">
            <a:avLst>
              <a:gd name="adj1" fmla="val 43010"/>
              <a:gd name="adj2" fmla="val 50000"/>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291B2E9-9F9E-4813-AE5B-EDF1081A48B5}"/>
              </a:ext>
            </a:extLst>
          </p:cNvPr>
          <p:cNvSpPr/>
          <p:nvPr/>
        </p:nvSpPr>
        <p:spPr>
          <a:xfrm>
            <a:off x="8319050" y="5565079"/>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375702" y="2908888"/>
            <a:ext cx="1617594" cy="1036947"/>
          </a:xfrm>
          <a:prstGeom prst="roundRect">
            <a:avLst/>
          </a:prstGeom>
          <a:solidFill>
            <a:schemeClr val="accent5">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sp>
        <p:nvSpPr>
          <p:cNvPr id="63" name="Rectangle: Rounded Corners 62">
            <a:extLst>
              <a:ext uri="{FF2B5EF4-FFF2-40B4-BE49-F238E27FC236}">
                <a16:creationId xmlns:a16="http://schemas.microsoft.com/office/drawing/2014/main" id="{702F7738-E769-4D6F-ADB3-13E6ECC3A9C3}"/>
              </a:ext>
            </a:extLst>
          </p:cNvPr>
          <p:cNvSpPr/>
          <p:nvPr/>
        </p:nvSpPr>
        <p:spPr>
          <a:xfrm>
            <a:off x="6733761" y="2689751"/>
            <a:ext cx="939247" cy="654344"/>
          </a:xfrm>
          <a:prstGeom prst="roundRect">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400" dirty="0">
                <a:solidFill>
                  <a:srgbClr val="FF0000"/>
                </a:solidFill>
              </a:rPr>
              <a:t>C</a:t>
            </a:r>
            <a:endParaRPr lang="en-US" dirty="0">
              <a:solidFill>
                <a:srgbClr val="FF0000"/>
              </a:solidFill>
            </a:endParaRPr>
          </a:p>
        </p:txBody>
      </p:sp>
      <p:sp>
        <p:nvSpPr>
          <p:cNvPr id="64" name="Arrow: Right 63">
            <a:extLst>
              <a:ext uri="{FF2B5EF4-FFF2-40B4-BE49-F238E27FC236}">
                <a16:creationId xmlns:a16="http://schemas.microsoft.com/office/drawing/2014/main" id="{8FF45CB5-A2A6-4117-ABBC-093A16BD2076}"/>
              </a:ext>
            </a:extLst>
          </p:cNvPr>
          <p:cNvSpPr/>
          <p:nvPr/>
        </p:nvSpPr>
        <p:spPr>
          <a:xfrm>
            <a:off x="7653128" y="2987365"/>
            <a:ext cx="1689652" cy="284398"/>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BA19FED3-CD24-4706-926E-F5A7603806E8}"/>
              </a:ext>
            </a:extLst>
          </p:cNvPr>
          <p:cNvSpPr/>
          <p:nvPr/>
        </p:nvSpPr>
        <p:spPr>
          <a:xfrm rot="10800000">
            <a:off x="5993294" y="3131616"/>
            <a:ext cx="3349485" cy="445001"/>
          </a:xfrm>
          <a:prstGeom prst="rightArrow">
            <a:avLst/>
          </a:prstGeom>
          <a:solidFill>
            <a:schemeClr val="accent4">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2AF61F-4A31-4934-B06E-3E873E750730}"/>
              </a:ext>
            </a:extLst>
          </p:cNvPr>
          <p:cNvSpPr/>
          <p:nvPr/>
        </p:nvSpPr>
        <p:spPr>
          <a:xfrm>
            <a:off x="8217175" y="270719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67" name="Oval 66">
            <a:extLst>
              <a:ext uri="{FF2B5EF4-FFF2-40B4-BE49-F238E27FC236}">
                <a16:creationId xmlns:a16="http://schemas.microsoft.com/office/drawing/2014/main" id="{364AB6C0-6031-4863-97FF-2B5FA868A207}"/>
              </a:ext>
            </a:extLst>
          </p:cNvPr>
          <p:cNvSpPr/>
          <p:nvPr/>
        </p:nvSpPr>
        <p:spPr>
          <a:xfrm>
            <a:off x="5849177" y="2731485"/>
            <a:ext cx="477080" cy="4717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cxnSp>
        <p:nvCxnSpPr>
          <p:cNvPr id="69" name="Connector: Elbow 68">
            <a:extLst>
              <a:ext uri="{FF2B5EF4-FFF2-40B4-BE49-F238E27FC236}">
                <a16:creationId xmlns:a16="http://schemas.microsoft.com/office/drawing/2014/main" id="{28F2F02A-6C38-4919-B91C-BC21A0C09076}"/>
              </a:ext>
            </a:extLst>
          </p:cNvPr>
          <p:cNvCxnSpPr>
            <a:stCxn id="62" idx="1"/>
            <a:endCxn id="38" idx="3"/>
          </p:cNvCxnSpPr>
          <p:nvPr/>
        </p:nvCxnSpPr>
        <p:spPr>
          <a:xfrm rot="10800000" flipV="1">
            <a:off x="3369366" y="3427362"/>
            <a:ext cx="1006337" cy="2019282"/>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6402F69D-0956-4CA1-9B5B-2EE9DAE1E2F3}"/>
              </a:ext>
            </a:extLst>
          </p:cNvPr>
          <p:cNvGrpSpPr/>
          <p:nvPr/>
        </p:nvGrpSpPr>
        <p:grpSpPr>
          <a:xfrm>
            <a:off x="5520734" y="4008434"/>
            <a:ext cx="3183923" cy="2293757"/>
            <a:chOff x="3435320" y="1164752"/>
            <a:chExt cx="6172373" cy="4681078"/>
          </a:xfrm>
        </p:grpSpPr>
        <p:sp>
          <p:nvSpPr>
            <p:cNvPr id="7" name="Oval 6">
              <a:extLst>
                <a:ext uri="{FF2B5EF4-FFF2-40B4-BE49-F238E27FC236}">
                  <a16:creationId xmlns:a16="http://schemas.microsoft.com/office/drawing/2014/main" id="{B1497270-8691-4D81-B159-90AEBDF31AFE}"/>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9" name="Chart 8">
              <a:extLst>
                <a:ext uri="{FF2B5EF4-FFF2-40B4-BE49-F238E27FC236}">
                  <a16:creationId xmlns:a16="http://schemas.microsoft.com/office/drawing/2014/main" id="{3EEAD4A0-DF67-44C0-B9F9-5A03E9021E4D}"/>
                </a:ext>
              </a:extLst>
            </p:cNvPr>
            <p:cNvGraphicFramePr/>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0" name="Donut 4">
              <a:extLst>
                <a:ext uri="{FF2B5EF4-FFF2-40B4-BE49-F238E27FC236}">
                  <a16:creationId xmlns:a16="http://schemas.microsoft.com/office/drawing/2014/main" id="{0D1FE19F-1655-4033-A620-ACA78E087820}"/>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1" name="Oval 10">
              <a:extLst>
                <a:ext uri="{FF2B5EF4-FFF2-40B4-BE49-F238E27FC236}">
                  <a16:creationId xmlns:a16="http://schemas.microsoft.com/office/drawing/2014/main" id="{118866EE-5E16-4564-8265-BF57214AE72B}"/>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D45126EA-E8F2-4E91-AB82-F4F7FF19543D}"/>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3" name="TextBox 12">
              <a:extLst>
                <a:ext uri="{FF2B5EF4-FFF2-40B4-BE49-F238E27FC236}">
                  <a16:creationId xmlns:a16="http://schemas.microsoft.com/office/drawing/2014/main" id="{6FAB7F7D-5EF8-4F77-939B-7AC1CBEB4C9C}"/>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4" name="Freeform 26">
              <a:extLst>
                <a:ext uri="{FF2B5EF4-FFF2-40B4-BE49-F238E27FC236}">
                  <a16:creationId xmlns:a16="http://schemas.microsoft.com/office/drawing/2014/main" id="{6877B875-86A2-40D9-9F55-ED2CDC609AA1}"/>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Freeform 27">
              <a:extLst>
                <a:ext uri="{FF2B5EF4-FFF2-40B4-BE49-F238E27FC236}">
                  <a16:creationId xmlns:a16="http://schemas.microsoft.com/office/drawing/2014/main" id="{508C7C97-05EA-4ABF-A609-34FB42F05687}"/>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2F2F335A-BAE3-4B8E-A0C0-53B5855F5039}"/>
              </a:ext>
            </a:extLst>
          </p:cNvPr>
          <p:cNvSpPr txBox="1"/>
          <p:nvPr/>
        </p:nvSpPr>
        <p:spPr>
          <a:xfrm>
            <a:off x="298730" y="3784314"/>
            <a:ext cx="2821599" cy="369332"/>
          </a:xfrm>
          <a:prstGeom prst="rect">
            <a:avLst/>
          </a:prstGeom>
          <a:noFill/>
        </p:spPr>
        <p:txBody>
          <a:bodyPr wrap="square" rtlCol="0">
            <a:spAutoFit/>
          </a:bodyPr>
          <a:lstStyle/>
          <a:p>
            <a:r>
              <a:rPr lang="en-US" b="1" dirty="0"/>
              <a:t>Percentage Usage of Views</a:t>
            </a:r>
            <a:r>
              <a:rPr lang="en-US" dirty="0"/>
              <a:t>:</a:t>
            </a:r>
          </a:p>
        </p:txBody>
      </p:sp>
      <p:sp>
        <p:nvSpPr>
          <p:cNvPr id="17" name="TextBox 16">
            <a:extLst>
              <a:ext uri="{FF2B5EF4-FFF2-40B4-BE49-F238E27FC236}">
                <a16:creationId xmlns:a16="http://schemas.microsoft.com/office/drawing/2014/main" id="{47D3B0E7-AA48-4BA6-92AD-713B8AD1AF13}"/>
              </a:ext>
            </a:extLst>
          </p:cNvPr>
          <p:cNvSpPr txBox="1"/>
          <p:nvPr/>
        </p:nvSpPr>
        <p:spPr>
          <a:xfrm>
            <a:off x="4019550" y="4365729"/>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46E0FDA-68F6-4DCB-A511-5FFE4FAF2109}"/>
              </a:ext>
            </a:extLst>
          </p:cNvPr>
          <p:cNvSpPr txBox="1"/>
          <p:nvPr/>
        </p:nvSpPr>
        <p:spPr>
          <a:xfrm>
            <a:off x="8143875" y="4681784"/>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E358E1E8-3C8D-4C4E-A6C9-6C2A5CD3ADAC}"/>
              </a:ext>
            </a:extLst>
          </p:cNvPr>
          <p:cNvSpPr txBox="1"/>
          <p:nvPr/>
        </p:nvSpPr>
        <p:spPr>
          <a:xfrm>
            <a:off x="409575" y="4338589"/>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1" name="TextBox 20">
            <a:extLst>
              <a:ext uri="{FF2B5EF4-FFF2-40B4-BE49-F238E27FC236}">
                <a16:creationId xmlns:a16="http://schemas.microsoft.com/office/drawing/2014/main" id="{FED32ED2-7494-42B9-ABA5-423317C3A481}"/>
              </a:ext>
            </a:extLst>
          </p:cNvPr>
          <p:cNvSpPr txBox="1"/>
          <p:nvPr/>
        </p:nvSpPr>
        <p:spPr>
          <a:xfrm>
            <a:off x="381638" y="5061766"/>
            <a:ext cx="3267075" cy="646331"/>
          </a:xfrm>
          <a:prstGeom prst="rect">
            <a:avLst/>
          </a:prstGeom>
          <a:noFill/>
        </p:spPr>
        <p:txBody>
          <a:bodyPr wrap="square" rtlCol="0">
            <a:spAutoFit/>
          </a:bodyPr>
          <a:lstStyle/>
          <a:p>
            <a:r>
              <a:rPr lang="en-US" dirty="0"/>
              <a:t>The use of JSON and HTML views are negligible</a:t>
            </a:r>
          </a:p>
        </p:txBody>
      </p:sp>
    </p:spTree>
    <p:extLst>
      <p:ext uri="{BB962C8B-B14F-4D97-AF65-F5344CB8AC3E}">
        <p14:creationId xmlns:p14="http://schemas.microsoft.com/office/powerpoint/2010/main" val="280821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b="1" dirty="0"/>
              <a:t>What is XML?</a:t>
            </a:r>
          </a:p>
          <a:p>
            <a:pPr marL="285750" indent="-285750" algn="just">
              <a:buFontTx/>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Tx/>
              <a:buChar char="-"/>
            </a:pPr>
            <a:r>
              <a:rPr lang="en-US" dirty="0"/>
              <a:t>XML is a tree data structure. Unlike HTML, we can use custom tags. Every programming language must support 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5D971513-941D-4AF0-9C90-BB69F82FCE12}"/>
              </a:ext>
            </a:extLst>
          </p:cNvPr>
          <p:cNvGrpSpPr/>
          <p:nvPr/>
        </p:nvGrpSpPr>
        <p:grpSpPr>
          <a:xfrm>
            <a:off x="2074298" y="2559433"/>
            <a:ext cx="7536574" cy="2042150"/>
            <a:chOff x="1125860" y="3501008"/>
            <a:chExt cx="9721080" cy="1512168"/>
          </a:xfrm>
        </p:grpSpPr>
        <p:sp>
          <p:nvSpPr>
            <p:cNvPr id="7" name="Rectangle 6">
              <a:extLst>
                <a:ext uri="{FF2B5EF4-FFF2-40B4-BE49-F238E27FC236}">
                  <a16:creationId xmlns:a16="http://schemas.microsoft.com/office/drawing/2014/main" id="{88312674-4201-4446-82F0-C63760CE706B}"/>
                </a:ext>
              </a:extLst>
            </p:cNvPr>
            <p:cNvSpPr/>
            <p:nvPr/>
          </p:nvSpPr>
          <p:spPr>
            <a:xfrm>
              <a:off x="1125860" y="3501008"/>
              <a:ext cx="2376264" cy="151216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Portal</a:t>
              </a:r>
            </a:p>
            <a:p>
              <a:pPr algn="ctr"/>
              <a:r>
                <a:rPr lang="en-US" dirty="0"/>
                <a:t>Java</a:t>
              </a:r>
            </a:p>
          </p:txBody>
        </p:sp>
        <p:sp>
          <p:nvSpPr>
            <p:cNvPr id="9" name="Rectangle 8">
              <a:extLst>
                <a:ext uri="{FF2B5EF4-FFF2-40B4-BE49-F238E27FC236}">
                  <a16:creationId xmlns:a16="http://schemas.microsoft.com/office/drawing/2014/main" id="{527783AE-C2BE-464F-B78A-D3AC2E51494E}"/>
                </a:ext>
              </a:extLst>
            </p:cNvPr>
            <p:cNvSpPr/>
            <p:nvPr/>
          </p:nvSpPr>
          <p:spPr>
            <a:xfrm>
              <a:off x="8470676" y="3501008"/>
              <a:ext cx="2376264" cy="151216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0" name="Arrow: Right 9">
              <a:extLst>
                <a:ext uri="{FF2B5EF4-FFF2-40B4-BE49-F238E27FC236}">
                  <a16:creationId xmlns:a16="http://schemas.microsoft.com/office/drawing/2014/main" id="{7D3C3402-7AA0-481F-9BDC-84E367F55E9B}"/>
                </a:ext>
              </a:extLst>
            </p:cNvPr>
            <p:cNvSpPr/>
            <p:nvPr/>
          </p:nvSpPr>
          <p:spPr>
            <a:xfrm>
              <a:off x="3502124" y="3636672"/>
              <a:ext cx="4968552" cy="504056"/>
            </a:xfrm>
            <a:prstGeom prst="righ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sp>
          <p:nvSpPr>
            <p:cNvPr id="11" name="Arrow: Left 10">
              <a:extLst>
                <a:ext uri="{FF2B5EF4-FFF2-40B4-BE49-F238E27FC236}">
                  <a16:creationId xmlns:a16="http://schemas.microsoft.com/office/drawing/2014/main" id="{80CA582F-739F-4BEB-866F-2EA2F6A35B5F}"/>
                </a:ext>
              </a:extLst>
            </p:cNvPr>
            <p:cNvSpPr/>
            <p:nvPr/>
          </p:nvSpPr>
          <p:spPr>
            <a:xfrm>
              <a:off x="3502124" y="4437111"/>
              <a:ext cx="4968552" cy="504056"/>
            </a:xfrm>
            <a:prstGeom prst="leftArrow">
              <a:avLst/>
            </a:prstGeom>
            <a:solidFill>
              <a:schemeClr val="accent1">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xml</a:t>
              </a:r>
            </a:p>
          </p:txBody>
        </p:sp>
      </p:grpSp>
      <p:sp>
        <p:nvSpPr>
          <p:cNvPr id="12" name="TextBox 11">
            <a:extLst>
              <a:ext uri="{FF2B5EF4-FFF2-40B4-BE49-F238E27FC236}">
                <a16:creationId xmlns:a16="http://schemas.microsoft.com/office/drawing/2014/main" id="{98B83472-C823-438D-A335-938B01D68937}"/>
              </a:ext>
            </a:extLst>
          </p:cNvPr>
          <p:cNvSpPr txBox="1"/>
          <p:nvPr/>
        </p:nvSpPr>
        <p:spPr>
          <a:xfrm>
            <a:off x="175888" y="4873261"/>
            <a:ext cx="6172200"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37333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D80B709-EAB7-4DF1-B80C-A7B38EEA487D}"/>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7" name="Picture 2">
            <a:extLst>
              <a:ext uri="{FF2B5EF4-FFF2-40B4-BE49-F238E27FC236}">
                <a16:creationId xmlns:a16="http://schemas.microsoft.com/office/drawing/2014/main" id="{A3CA04F6-E273-4D78-B710-4B2C21B5F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FEE048-5C6D-4AAB-B355-500CF764D46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0" name="TextBox 9">
            <a:extLst>
              <a:ext uri="{FF2B5EF4-FFF2-40B4-BE49-F238E27FC236}">
                <a16:creationId xmlns:a16="http://schemas.microsoft.com/office/drawing/2014/main" id="{0C56D13F-C451-4B1B-BB04-7D983E4F16EA}"/>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1" name="Straight Arrow Connector 10">
            <a:extLst>
              <a:ext uri="{FF2B5EF4-FFF2-40B4-BE49-F238E27FC236}">
                <a16:creationId xmlns:a16="http://schemas.microsoft.com/office/drawing/2014/main" id="{4CE0A108-EB5A-4DAC-82D4-63C128553ED7}"/>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5ED50A4-3C67-4A57-AEAD-49067309AAEA}"/>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3" name="TextBox 12">
            <a:extLst>
              <a:ext uri="{FF2B5EF4-FFF2-40B4-BE49-F238E27FC236}">
                <a16:creationId xmlns:a16="http://schemas.microsoft.com/office/drawing/2014/main" id="{C84AB250-7738-475F-A0AE-1EC45EE44277}"/>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4" name="Connector: Elbow 13">
            <a:extLst>
              <a:ext uri="{FF2B5EF4-FFF2-40B4-BE49-F238E27FC236}">
                <a16:creationId xmlns:a16="http://schemas.microsoft.com/office/drawing/2014/main" id="{CFA9827D-303C-409B-8F90-DDC3D251A862}"/>
              </a:ext>
            </a:extLst>
          </p:cNvPr>
          <p:cNvCxnSpPr>
            <a:cxnSpLocks/>
            <a:endCxn id="13"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Connector: Elbow 14">
            <a:extLst>
              <a:ext uri="{FF2B5EF4-FFF2-40B4-BE49-F238E27FC236}">
                <a16:creationId xmlns:a16="http://schemas.microsoft.com/office/drawing/2014/main" id="{84FDBA70-0BA0-4BDB-80CD-62A6FE2AC578}"/>
              </a:ext>
            </a:extLst>
          </p:cNvPr>
          <p:cNvCxnSpPr>
            <a:cxnSpLocks/>
            <a:endCxn id="13"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TextBox 15">
            <a:extLst>
              <a:ext uri="{FF2B5EF4-FFF2-40B4-BE49-F238E27FC236}">
                <a16:creationId xmlns:a16="http://schemas.microsoft.com/office/drawing/2014/main" id="{4C92F997-D89B-4FEC-8757-D47B946A6FBD}"/>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7" name="Right Brace 16">
            <a:extLst>
              <a:ext uri="{FF2B5EF4-FFF2-40B4-BE49-F238E27FC236}">
                <a16:creationId xmlns:a16="http://schemas.microsoft.com/office/drawing/2014/main" id="{A766096A-8554-4269-8776-FFCFA05B81FC}"/>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8471D421-7AE5-4740-ADE6-9F27FB26326C}"/>
              </a:ext>
            </a:extLst>
          </p:cNvPr>
          <p:cNvCxnSpPr>
            <a:cxnSpLocks/>
            <a:stCxn id="17" idx="1"/>
            <a:endCxn id="16" idx="1"/>
          </p:cNvCxnSpPr>
          <p:nvPr/>
        </p:nvCxnSpPr>
        <p:spPr>
          <a:xfrm rot="10800000" flipH="1" flipV="1">
            <a:off x="5286374" y="2033963"/>
            <a:ext cx="621393" cy="1664690"/>
          </a:xfrm>
          <a:prstGeom prst="bentConnector3">
            <a:avLst>
              <a:gd name="adj1" fmla="val 4846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661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0144125" cy="3416320"/>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b="0" i="0" dirty="0">
                <a:solidFill>
                  <a:srgbClr val="32363A"/>
                </a:solidFill>
                <a:effectLst/>
                <a:latin typeface="72"/>
              </a:rPr>
              <a:t>You define a simple controller as follows:</a:t>
            </a:r>
          </a:p>
          <a:p>
            <a:endParaRPr lang="en-US" dirty="0">
              <a:solidFill>
                <a:srgbClr val="32363A"/>
              </a:solidFill>
              <a:latin typeface="72"/>
            </a:endParaRPr>
          </a:p>
          <a:p>
            <a:r>
              <a:rPr lang="en-US" dirty="0">
                <a:solidFill>
                  <a:srgbClr val="32363A"/>
                </a:solidFill>
                <a:latin typeface="72"/>
              </a:rPr>
              <a:t>	</a:t>
            </a:r>
            <a:r>
              <a:rPr lang="en-US" b="0" i="0" dirty="0">
                <a:solidFill>
                  <a:srgbClr val="000000"/>
                </a:solidFill>
                <a:effectLst/>
                <a:latin typeface="Menlo"/>
              </a:rPr>
              <a:t>sap</a:t>
            </a:r>
            <a:r>
              <a:rPr lang="en-US" b="0" i="0" dirty="0">
                <a:solidFill>
                  <a:srgbClr val="666600"/>
                </a:solidFill>
                <a:effectLst/>
                <a:latin typeface="Menlo"/>
              </a:rPr>
              <a:t>.</a:t>
            </a:r>
            <a:r>
              <a:rPr lang="en-US" b="0" i="0" dirty="0">
                <a:solidFill>
                  <a:srgbClr val="000000"/>
                </a:solidFill>
                <a:effectLst/>
                <a:latin typeface="Menlo"/>
              </a:rPr>
              <a:t>ui</a:t>
            </a:r>
            <a:r>
              <a:rPr lang="en-US" b="0" i="0" dirty="0">
                <a:solidFill>
                  <a:srgbClr val="666600"/>
                </a:solidFill>
                <a:effectLst/>
                <a:latin typeface="Menlo"/>
              </a:rPr>
              <a:t>.</a:t>
            </a:r>
            <a:r>
              <a:rPr lang="en-US" b="0" i="0" dirty="0">
                <a:solidFill>
                  <a:srgbClr val="000000"/>
                </a:solidFill>
                <a:effectLst/>
                <a:latin typeface="Menlo"/>
              </a:rPr>
              <a:t>define</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008800"/>
                </a:solidFill>
                <a:effectLst/>
                <a:latin typeface="Menlo"/>
              </a:rPr>
              <a:t>"sap/ui/core/mvc/Controller"</a:t>
            </a:r>
            <a:r>
              <a:rPr lang="en-US" b="0" i="0" dirty="0">
                <a:solidFill>
                  <a:srgbClr val="000000"/>
                </a:solidFill>
                <a:effectLst/>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000088"/>
                </a:solidFill>
                <a:effectLst/>
                <a:latin typeface="Menlo"/>
              </a:rPr>
              <a:t>function</a:t>
            </a:r>
            <a:r>
              <a:rPr lang="en-US" b="0" i="0" dirty="0">
                <a:solidFill>
                  <a:srgbClr val="666600"/>
                </a:solidFill>
                <a:effectLst/>
                <a:latin typeface="Menlo"/>
              </a:rPr>
              <a:t>(</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b="0" i="0" dirty="0">
                <a:solidFill>
                  <a:srgbClr val="666600"/>
                </a:solidFill>
                <a:effectLst/>
                <a:latin typeface="Menlo"/>
              </a:rPr>
              <a:t>		</a:t>
            </a:r>
            <a:r>
              <a:rPr lang="en-US" b="0" i="0" dirty="0">
                <a:solidFill>
                  <a:srgbClr val="008800"/>
                </a:solidFill>
                <a:effectLst/>
                <a:latin typeface="Menlo"/>
              </a:rPr>
              <a:t>"use strict"</a:t>
            </a:r>
            <a:r>
              <a:rPr lang="en-US" b="0" i="0" dirty="0">
                <a:solidFill>
                  <a:srgbClr val="666600"/>
                </a:solidFill>
                <a:effectLst/>
                <a:latin typeface="Menlo"/>
              </a:rPr>
              <a:t>;</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000088"/>
                </a:solidFill>
                <a:effectLst/>
                <a:latin typeface="Menlo"/>
              </a:rPr>
              <a:t>return</a:t>
            </a:r>
            <a:r>
              <a:rPr lang="en-US" b="0" i="0" dirty="0">
                <a:solidFill>
                  <a:srgbClr val="000000"/>
                </a:solidFill>
                <a:effectLst/>
                <a:latin typeface="Menlo"/>
              </a:rPr>
              <a:t> </a:t>
            </a:r>
            <a:r>
              <a:rPr lang="en-US" b="0" i="0" dirty="0">
                <a:solidFill>
                  <a:srgbClr val="660066"/>
                </a:solidFill>
                <a:effectLst/>
                <a:latin typeface="Menlo"/>
              </a:rPr>
              <a:t>Controller</a:t>
            </a:r>
            <a:r>
              <a:rPr lang="en-US" b="0" i="0" dirty="0">
                <a:solidFill>
                  <a:srgbClr val="666600"/>
                </a:solidFill>
                <a:effectLst/>
                <a:latin typeface="Menlo"/>
              </a:rPr>
              <a:t>.</a:t>
            </a:r>
            <a:r>
              <a:rPr lang="en-US" b="0" i="0" dirty="0">
                <a:solidFill>
                  <a:srgbClr val="000000"/>
                </a:solidFill>
                <a:effectLst/>
                <a:latin typeface="Menlo"/>
              </a:rPr>
              <a:t>extend</a:t>
            </a:r>
            <a:r>
              <a:rPr lang="en-US" b="0" i="0" dirty="0">
                <a:solidFill>
                  <a:srgbClr val="666600"/>
                </a:solidFill>
                <a:effectLst/>
                <a:latin typeface="Menlo"/>
              </a:rPr>
              <a:t>(</a:t>
            </a:r>
            <a:r>
              <a:rPr lang="en-US" b="0" i="0" dirty="0">
                <a:solidFill>
                  <a:srgbClr val="008800"/>
                </a:solidFill>
                <a:effectLst/>
                <a:latin typeface="Menlo"/>
              </a:rPr>
              <a:t>“Address of Controller"</a:t>
            </a:r>
            <a:r>
              <a:rPr lang="en-US" b="0" i="0" dirty="0">
                <a:solidFill>
                  <a:srgbClr val="666600"/>
                </a:solidFill>
                <a:effectLst/>
                <a:latin typeface="Menlo"/>
              </a:rPr>
              <a:t>,</a:t>
            </a:r>
            <a:r>
              <a:rPr lang="en-US" b="0" i="0" dirty="0">
                <a:solidFill>
                  <a:srgbClr val="000000"/>
                </a:solidFill>
                <a:effectLst/>
                <a:latin typeface="Menlo"/>
              </a:rPr>
              <a:t> </a:t>
            </a:r>
            <a:r>
              <a:rPr lang="en-US" b="0" i="0" dirty="0">
                <a:solidFill>
                  <a:srgbClr val="666600"/>
                </a:solidFill>
                <a:effectLst/>
                <a:latin typeface="Menlo"/>
              </a:rPr>
              <a:t>{</a:t>
            </a:r>
          </a:p>
          <a:p>
            <a:r>
              <a:rPr lang="en-US" dirty="0">
                <a:solidFill>
                  <a:srgbClr val="666600"/>
                </a:solidFill>
                <a:latin typeface="Menlo"/>
              </a:rPr>
              <a:t>			</a:t>
            </a:r>
            <a:r>
              <a:rPr lang="en-US" b="0" i="0" dirty="0">
                <a:solidFill>
                  <a:srgbClr val="880000"/>
                </a:solidFill>
                <a:effectLst/>
                <a:latin typeface="Menlo"/>
              </a:rPr>
              <a:t>// controller logic goes here</a:t>
            </a:r>
            <a:r>
              <a:rPr lang="en-US" b="0" i="0" dirty="0">
                <a:solidFill>
                  <a:srgbClr val="000000"/>
                </a:solidFill>
                <a:effectLst/>
                <a:latin typeface="Menlo"/>
              </a:rPr>
              <a:t> </a:t>
            </a:r>
          </a:p>
          <a:p>
            <a:r>
              <a:rPr lang="en-US" dirty="0">
                <a:solidFill>
                  <a:srgbClr val="000000"/>
                </a:solidFill>
                <a:latin typeface="Menlo"/>
              </a:rPr>
              <a:t>		</a:t>
            </a:r>
            <a:r>
              <a:rPr lang="en-US" b="0" i="0" dirty="0">
                <a:solidFill>
                  <a:srgbClr val="666600"/>
                </a:solidFill>
                <a:effectLst/>
                <a:latin typeface="Menlo"/>
              </a:rPr>
              <a:t>});</a:t>
            </a:r>
            <a:endParaRPr lang="en-US" dirty="0">
              <a:solidFill>
                <a:srgbClr val="000000"/>
              </a:solidFill>
              <a:latin typeface="Menlo"/>
            </a:endParaRPr>
          </a:p>
          <a:p>
            <a:r>
              <a:rPr lang="en-US" b="0" i="0" dirty="0">
                <a:solidFill>
                  <a:srgbClr val="000000"/>
                </a:solidFill>
                <a:effectLst/>
                <a:latin typeface="Menlo"/>
              </a:rPr>
              <a:t>	</a:t>
            </a:r>
            <a:r>
              <a:rPr lang="en-US" b="0" i="0" dirty="0">
                <a:solidFill>
                  <a:srgbClr val="666600"/>
                </a:solidFill>
                <a:effectLst/>
                <a:latin typeface="Menlo"/>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p:txBody>
      </p:sp>
      <p:sp>
        <p:nvSpPr>
          <p:cNvPr id="7" name="TextBox 6">
            <a:extLst>
              <a:ext uri="{FF2B5EF4-FFF2-40B4-BE49-F238E27FC236}">
                <a16:creationId xmlns:a16="http://schemas.microsoft.com/office/drawing/2014/main" id="{060E1073-1FFD-4DF5-B883-379F599B90A7}"/>
              </a:ext>
            </a:extLst>
          </p:cNvPr>
          <p:cNvSpPr txBox="1"/>
          <p:nvPr/>
        </p:nvSpPr>
        <p:spPr>
          <a:xfrm>
            <a:off x="261764" y="4172071"/>
            <a:ext cx="5769856"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p>
        </p:txBody>
      </p:sp>
      <p:cxnSp>
        <p:nvCxnSpPr>
          <p:cNvPr id="9" name="Straight Arrow Connector 8">
            <a:extLst>
              <a:ext uri="{FF2B5EF4-FFF2-40B4-BE49-F238E27FC236}">
                <a16:creationId xmlns:a16="http://schemas.microsoft.com/office/drawing/2014/main" id="{22F43084-5D60-447B-A655-1E2C711AA728}"/>
              </a:ext>
            </a:extLst>
          </p:cNvPr>
          <p:cNvCxnSpPr/>
          <p:nvPr/>
        </p:nvCxnSpPr>
        <p:spPr>
          <a:xfrm>
            <a:off x="5333827" y="5100860"/>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4EB404F0-59AD-454D-AFCC-1DD66FC3C823}"/>
              </a:ext>
            </a:extLst>
          </p:cNvPr>
          <p:cNvSpPr txBox="1"/>
          <p:nvPr/>
        </p:nvSpPr>
        <p:spPr>
          <a:xfrm>
            <a:off x="7628205" y="5277956"/>
            <a:ext cx="1181100" cy="369332"/>
          </a:xfrm>
          <a:prstGeom prst="rect">
            <a:avLst/>
          </a:prstGeom>
          <a:noFill/>
        </p:spPr>
        <p:txBody>
          <a:bodyPr wrap="square" rtlCol="0">
            <a:spAutoFit/>
          </a:bodyPr>
          <a:lstStyle/>
          <a:p>
            <a:r>
              <a:rPr lang="en-US" dirty="0"/>
              <a:t>Modules</a:t>
            </a:r>
          </a:p>
        </p:txBody>
      </p:sp>
      <p:grpSp>
        <p:nvGrpSpPr>
          <p:cNvPr id="11" name="Group 10">
            <a:extLst>
              <a:ext uri="{FF2B5EF4-FFF2-40B4-BE49-F238E27FC236}">
                <a16:creationId xmlns:a16="http://schemas.microsoft.com/office/drawing/2014/main" id="{B0C8FC9F-FDE8-4C2A-A949-EA1FAD114646}"/>
              </a:ext>
            </a:extLst>
          </p:cNvPr>
          <p:cNvGrpSpPr/>
          <p:nvPr/>
        </p:nvGrpSpPr>
        <p:grpSpPr>
          <a:xfrm>
            <a:off x="8018154" y="779090"/>
            <a:ext cx="3416119" cy="2871830"/>
            <a:chOff x="4091054" y="2265838"/>
            <a:chExt cx="4573340" cy="3680278"/>
          </a:xfrm>
        </p:grpSpPr>
        <p:grpSp>
          <p:nvGrpSpPr>
            <p:cNvPr id="12" name="Group 11">
              <a:extLst>
                <a:ext uri="{FF2B5EF4-FFF2-40B4-BE49-F238E27FC236}">
                  <a16:creationId xmlns:a16="http://schemas.microsoft.com/office/drawing/2014/main" id="{A3BA4D0E-CDCB-4A16-815A-3CF7ED90232A}"/>
                </a:ext>
              </a:extLst>
            </p:cNvPr>
            <p:cNvGrpSpPr/>
            <p:nvPr/>
          </p:nvGrpSpPr>
          <p:grpSpPr>
            <a:xfrm>
              <a:off x="6108570" y="2866671"/>
              <a:ext cx="2555824" cy="2493302"/>
              <a:chOff x="8097111" y="2612901"/>
              <a:chExt cx="2912473" cy="2841226"/>
            </a:xfrm>
          </p:grpSpPr>
          <p:sp>
            <p:nvSpPr>
              <p:cNvPr id="94" name="Freeform 67">
                <a:extLst>
                  <a:ext uri="{FF2B5EF4-FFF2-40B4-BE49-F238E27FC236}">
                    <a16:creationId xmlns:a16="http://schemas.microsoft.com/office/drawing/2014/main" id="{27E3B93E-6F7F-4907-B11D-A0B8FBF5E7A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68">
                <a:extLst>
                  <a:ext uri="{FF2B5EF4-FFF2-40B4-BE49-F238E27FC236}">
                    <a16:creationId xmlns:a16="http://schemas.microsoft.com/office/drawing/2014/main" id="{5205013C-1B76-4EBE-B1BF-CA570DAB07C5}"/>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96" name="Group 95">
                <a:extLst>
                  <a:ext uri="{FF2B5EF4-FFF2-40B4-BE49-F238E27FC236}">
                    <a16:creationId xmlns:a16="http://schemas.microsoft.com/office/drawing/2014/main" id="{BD87C4BC-1871-4F0D-8A63-37DF2881BBFB}"/>
                  </a:ext>
                </a:extLst>
              </p:cNvPr>
              <p:cNvGrpSpPr/>
              <p:nvPr/>
            </p:nvGrpSpPr>
            <p:grpSpPr>
              <a:xfrm>
                <a:off x="8566686" y="2871343"/>
                <a:ext cx="1339121" cy="1825839"/>
                <a:chOff x="2475863" y="2530795"/>
                <a:chExt cx="2387147" cy="1825839"/>
              </a:xfrm>
              <a:solidFill>
                <a:schemeClr val="bg1">
                  <a:lumMod val="65000"/>
                </a:schemeClr>
              </a:solidFill>
            </p:grpSpPr>
            <p:sp>
              <p:nvSpPr>
                <p:cNvPr id="97" name="Rounded Rectangle 367">
                  <a:extLst>
                    <a:ext uri="{FF2B5EF4-FFF2-40B4-BE49-F238E27FC236}">
                      <a16:creationId xmlns:a16="http://schemas.microsoft.com/office/drawing/2014/main" id="{CC34F699-7556-4200-8777-3805A95B57DE}"/>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ounded Rectangle 368">
                  <a:extLst>
                    <a:ext uri="{FF2B5EF4-FFF2-40B4-BE49-F238E27FC236}">
                      <a16:creationId xmlns:a16="http://schemas.microsoft.com/office/drawing/2014/main" id="{20ED6CB1-2243-469F-8EF6-D7AC971F5A10}"/>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ounded Rectangle 369">
                  <a:extLst>
                    <a:ext uri="{FF2B5EF4-FFF2-40B4-BE49-F238E27FC236}">
                      <a16:creationId xmlns:a16="http://schemas.microsoft.com/office/drawing/2014/main" id="{0EF691FF-0200-4BC8-96D7-422B169A0240}"/>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EA91F9E4-653C-4F14-BC4B-760C9F5812CA}"/>
                    </a:ext>
                  </a:extLst>
                </p:cNvPr>
                <p:cNvGrpSpPr/>
                <p:nvPr/>
              </p:nvGrpSpPr>
              <p:grpSpPr>
                <a:xfrm>
                  <a:off x="2576330" y="2608172"/>
                  <a:ext cx="1640090" cy="40439"/>
                  <a:chOff x="2380456" y="2572537"/>
                  <a:chExt cx="1516062" cy="63500"/>
                </a:xfrm>
                <a:grpFill/>
              </p:grpSpPr>
              <p:sp>
                <p:nvSpPr>
                  <p:cNvPr id="131" name="Rounded Rectangle 401">
                    <a:extLst>
                      <a:ext uri="{FF2B5EF4-FFF2-40B4-BE49-F238E27FC236}">
                        <a16:creationId xmlns:a16="http://schemas.microsoft.com/office/drawing/2014/main" id="{9E4F0DF1-DE49-442C-982E-21C497A0DE4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ounded Rectangle 402">
                    <a:extLst>
                      <a:ext uri="{FF2B5EF4-FFF2-40B4-BE49-F238E27FC236}">
                        <a16:creationId xmlns:a16="http://schemas.microsoft.com/office/drawing/2014/main" id="{58DB59DC-4392-4E25-9316-E30E0CC0EE4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Rounded Rectangle 371">
                  <a:extLst>
                    <a:ext uri="{FF2B5EF4-FFF2-40B4-BE49-F238E27FC236}">
                      <a16:creationId xmlns:a16="http://schemas.microsoft.com/office/drawing/2014/main" id="{6DA3EE26-2670-4924-ADB8-15148F697D58}"/>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ounded Rectangle 372">
                  <a:extLst>
                    <a:ext uri="{FF2B5EF4-FFF2-40B4-BE49-F238E27FC236}">
                      <a16:creationId xmlns:a16="http://schemas.microsoft.com/office/drawing/2014/main" id="{F061AE3C-6D05-452E-A8F8-2E094C27ADC3}"/>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a:extLst>
                    <a:ext uri="{FF2B5EF4-FFF2-40B4-BE49-F238E27FC236}">
                      <a16:creationId xmlns:a16="http://schemas.microsoft.com/office/drawing/2014/main" id="{EABC13BC-8320-4F79-83A3-216806A7E8E7}"/>
                    </a:ext>
                  </a:extLst>
                </p:cNvPr>
                <p:cNvGrpSpPr/>
                <p:nvPr/>
              </p:nvGrpSpPr>
              <p:grpSpPr>
                <a:xfrm>
                  <a:off x="2701790" y="2762927"/>
                  <a:ext cx="2161220" cy="40439"/>
                  <a:chOff x="2496429" y="2811430"/>
                  <a:chExt cx="1997783" cy="63500"/>
                </a:xfrm>
                <a:grpFill/>
              </p:grpSpPr>
              <p:sp>
                <p:nvSpPr>
                  <p:cNvPr id="129" name="Rounded Rectangle 399">
                    <a:extLst>
                      <a:ext uri="{FF2B5EF4-FFF2-40B4-BE49-F238E27FC236}">
                        <a16:creationId xmlns:a16="http://schemas.microsoft.com/office/drawing/2014/main" id="{F59D253A-F64D-4354-9EB6-E3C1DB4192F7}"/>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400">
                    <a:extLst>
                      <a:ext uri="{FF2B5EF4-FFF2-40B4-BE49-F238E27FC236}">
                        <a16:creationId xmlns:a16="http://schemas.microsoft.com/office/drawing/2014/main" id="{F9779458-CBB4-42ED-A40F-68E31DF67868}"/>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4" name="Rounded Rectangle 374">
                  <a:extLst>
                    <a:ext uri="{FF2B5EF4-FFF2-40B4-BE49-F238E27FC236}">
                      <a16:creationId xmlns:a16="http://schemas.microsoft.com/office/drawing/2014/main" id="{0DCA7D69-A513-40BA-9A88-D9B7375952AA}"/>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375">
                  <a:extLst>
                    <a:ext uri="{FF2B5EF4-FFF2-40B4-BE49-F238E27FC236}">
                      <a16:creationId xmlns:a16="http://schemas.microsoft.com/office/drawing/2014/main" id="{23B37320-1FD2-4752-875A-43FE9D0FFB95}"/>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ounded Rectangle 376">
                  <a:extLst>
                    <a:ext uri="{FF2B5EF4-FFF2-40B4-BE49-F238E27FC236}">
                      <a16:creationId xmlns:a16="http://schemas.microsoft.com/office/drawing/2014/main" id="{EE2F497B-8D9B-44AB-9747-0E2D37491A8B}"/>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ounded Rectangle 377">
                  <a:extLst>
                    <a:ext uri="{FF2B5EF4-FFF2-40B4-BE49-F238E27FC236}">
                      <a16:creationId xmlns:a16="http://schemas.microsoft.com/office/drawing/2014/main" id="{C8630E0C-8EAC-4559-BDD9-AD516503D252}"/>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8" name="Group 107">
                  <a:extLst>
                    <a:ext uri="{FF2B5EF4-FFF2-40B4-BE49-F238E27FC236}">
                      <a16:creationId xmlns:a16="http://schemas.microsoft.com/office/drawing/2014/main" id="{7158B468-91F2-4E29-A412-392A11C3DE18}"/>
                    </a:ext>
                  </a:extLst>
                </p:cNvPr>
                <p:cNvGrpSpPr/>
                <p:nvPr/>
              </p:nvGrpSpPr>
              <p:grpSpPr>
                <a:xfrm>
                  <a:off x="2889843" y="2995059"/>
                  <a:ext cx="1725865" cy="40439"/>
                  <a:chOff x="2670261" y="3182904"/>
                  <a:chExt cx="1595351" cy="63500"/>
                </a:xfrm>
                <a:grpFill/>
              </p:grpSpPr>
              <p:sp>
                <p:nvSpPr>
                  <p:cNvPr id="127" name="Rounded Rectangle 397">
                    <a:extLst>
                      <a:ext uri="{FF2B5EF4-FFF2-40B4-BE49-F238E27FC236}">
                        <a16:creationId xmlns:a16="http://schemas.microsoft.com/office/drawing/2014/main" id="{4092E59D-477A-44F4-B82A-F290A9F5FCF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ounded Rectangle 398">
                    <a:extLst>
                      <a:ext uri="{FF2B5EF4-FFF2-40B4-BE49-F238E27FC236}">
                        <a16:creationId xmlns:a16="http://schemas.microsoft.com/office/drawing/2014/main" id="{9562DB55-8F2B-464B-AE47-E24FF94B2140}"/>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9" name="Rounded Rectangle 379">
                  <a:extLst>
                    <a:ext uri="{FF2B5EF4-FFF2-40B4-BE49-F238E27FC236}">
                      <a16:creationId xmlns:a16="http://schemas.microsoft.com/office/drawing/2014/main" id="{B329E4D2-DF5E-412A-801B-F38D24CFB77A}"/>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ounded Rectangle 380">
                  <a:extLst>
                    <a:ext uri="{FF2B5EF4-FFF2-40B4-BE49-F238E27FC236}">
                      <a16:creationId xmlns:a16="http://schemas.microsoft.com/office/drawing/2014/main" id="{D7BAE1E1-D7AF-4C20-8D97-DAD212F165BE}"/>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381">
                  <a:extLst>
                    <a:ext uri="{FF2B5EF4-FFF2-40B4-BE49-F238E27FC236}">
                      <a16:creationId xmlns:a16="http://schemas.microsoft.com/office/drawing/2014/main" id="{25FC836A-88A6-465B-BEEC-02C7495B21E8}"/>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2" name="Group 111">
                  <a:extLst>
                    <a:ext uri="{FF2B5EF4-FFF2-40B4-BE49-F238E27FC236}">
                      <a16:creationId xmlns:a16="http://schemas.microsoft.com/office/drawing/2014/main" id="{424F05FD-7367-4BE3-85B0-521B90448F11}"/>
                    </a:ext>
                  </a:extLst>
                </p:cNvPr>
                <p:cNvGrpSpPr/>
                <p:nvPr/>
              </p:nvGrpSpPr>
              <p:grpSpPr>
                <a:xfrm>
                  <a:off x="2576330" y="3542425"/>
                  <a:ext cx="1640090" cy="40439"/>
                  <a:chOff x="2380456" y="2572537"/>
                  <a:chExt cx="1516062" cy="63500"/>
                </a:xfrm>
                <a:grpFill/>
              </p:grpSpPr>
              <p:sp>
                <p:nvSpPr>
                  <p:cNvPr id="125" name="Rounded Rectangle 395">
                    <a:extLst>
                      <a:ext uri="{FF2B5EF4-FFF2-40B4-BE49-F238E27FC236}">
                        <a16:creationId xmlns:a16="http://schemas.microsoft.com/office/drawing/2014/main" id="{4B2D4C4C-6E98-4312-A199-10C9AF70F270}"/>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396">
                    <a:extLst>
                      <a:ext uri="{FF2B5EF4-FFF2-40B4-BE49-F238E27FC236}">
                        <a16:creationId xmlns:a16="http://schemas.microsoft.com/office/drawing/2014/main" id="{F7DF4A09-8A3F-432E-8DF0-F6E20294E6A6}"/>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3" name="Rounded Rectangle 383">
                  <a:extLst>
                    <a:ext uri="{FF2B5EF4-FFF2-40B4-BE49-F238E27FC236}">
                      <a16:creationId xmlns:a16="http://schemas.microsoft.com/office/drawing/2014/main" id="{EB1165DE-B986-4A4C-921C-F7908AD83F51}"/>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ounded Rectangle 384">
                  <a:extLst>
                    <a:ext uri="{FF2B5EF4-FFF2-40B4-BE49-F238E27FC236}">
                      <a16:creationId xmlns:a16="http://schemas.microsoft.com/office/drawing/2014/main" id="{F3228C96-9BC2-4CFC-938E-19BF6C48E047}"/>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5" name="Group 114">
                  <a:extLst>
                    <a:ext uri="{FF2B5EF4-FFF2-40B4-BE49-F238E27FC236}">
                      <a16:creationId xmlns:a16="http://schemas.microsoft.com/office/drawing/2014/main" id="{0FE0FCC5-01B9-46FE-AFB7-89690962B49C}"/>
                    </a:ext>
                  </a:extLst>
                </p:cNvPr>
                <p:cNvGrpSpPr/>
                <p:nvPr/>
              </p:nvGrpSpPr>
              <p:grpSpPr>
                <a:xfrm>
                  <a:off x="2701790" y="3697180"/>
                  <a:ext cx="2161220" cy="40439"/>
                  <a:chOff x="2496429" y="2811430"/>
                  <a:chExt cx="1997783" cy="63500"/>
                </a:xfrm>
                <a:grpFill/>
              </p:grpSpPr>
              <p:sp>
                <p:nvSpPr>
                  <p:cNvPr id="123" name="Rounded Rectangle 393">
                    <a:extLst>
                      <a:ext uri="{FF2B5EF4-FFF2-40B4-BE49-F238E27FC236}">
                        <a16:creationId xmlns:a16="http://schemas.microsoft.com/office/drawing/2014/main" id="{72B21538-2D74-47CC-B816-4F94FB0DED6A}"/>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ounded Rectangle 394">
                    <a:extLst>
                      <a:ext uri="{FF2B5EF4-FFF2-40B4-BE49-F238E27FC236}">
                        <a16:creationId xmlns:a16="http://schemas.microsoft.com/office/drawing/2014/main" id="{4C98A5FD-317F-418C-853E-D07490FD5E6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Rounded Rectangle 386">
                  <a:extLst>
                    <a:ext uri="{FF2B5EF4-FFF2-40B4-BE49-F238E27FC236}">
                      <a16:creationId xmlns:a16="http://schemas.microsoft.com/office/drawing/2014/main" id="{A0328F0D-35AF-4EF5-A4D9-A1A4B37EC226}"/>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ounded Rectangle 387">
                  <a:extLst>
                    <a:ext uri="{FF2B5EF4-FFF2-40B4-BE49-F238E27FC236}">
                      <a16:creationId xmlns:a16="http://schemas.microsoft.com/office/drawing/2014/main" id="{16CB079B-70CE-496F-BE8F-1725D8316C3E}"/>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388">
                  <a:extLst>
                    <a:ext uri="{FF2B5EF4-FFF2-40B4-BE49-F238E27FC236}">
                      <a16:creationId xmlns:a16="http://schemas.microsoft.com/office/drawing/2014/main" id="{580218FE-4D97-42C7-9289-02F32180C92D}"/>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Rounded Rectangle 389">
                  <a:extLst>
                    <a:ext uri="{FF2B5EF4-FFF2-40B4-BE49-F238E27FC236}">
                      <a16:creationId xmlns:a16="http://schemas.microsoft.com/office/drawing/2014/main" id="{073BB7A5-7307-4975-9573-860D923F8D5C}"/>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0" name="Group 119">
                  <a:extLst>
                    <a:ext uri="{FF2B5EF4-FFF2-40B4-BE49-F238E27FC236}">
                      <a16:creationId xmlns:a16="http://schemas.microsoft.com/office/drawing/2014/main" id="{D86F3819-CCBD-4E46-A90B-6AA5ED697D8E}"/>
                    </a:ext>
                  </a:extLst>
                </p:cNvPr>
                <p:cNvGrpSpPr/>
                <p:nvPr/>
              </p:nvGrpSpPr>
              <p:grpSpPr>
                <a:xfrm>
                  <a:off x="2889843" y="3929312"/>
                  <a:ext cx="1725865" cy="40439"/>
                  <a:chOff x="2670261" y="3182904"/>
                  <a:chExt cx="1595351" cy="63500"/>
                </a:xfrm>
                <a:grpFill/>
              </p:grpSpPr>
              <p:sp>
                <p:nvSpPr>
                  <p:cNvPr id="121" name="Rounded Rectangle 391">
                    <a:extLst>
                      <a:ext uri="{FF2B5EF4-FFF2-40B4-BE49-F238E27FC236}">
                        <a16:creationId xmlns:a16="http://schemas.microsoft.com/office/drawing/2014/main" id="{335E0BEC-CC48-450F-ADCC-B39858EF9942}"/>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392">
                    <a:extLst>
                      <a:ext uri="{FF2B5EF4-FFF2-40B4-BE49-F238E27FC236}">
                        <a16:creationId xmlns:a16="http://schemas.microsoft.com/office/drawing/2014/main" id="{D081A378-9DB1-44BE-A68A-CBA07E565D3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13" name="Group 12">
              <a:extLst>
                <a:ext uri="{FF2B5EF4-FFF2-40B4-BE49-F238E27FC236}">
                  <a16:creationId xmlns:a16="http://schemas.microsoft.com/office/drawing/2014/main" id="{6F5FD109-9161-4BC2-A1AC-F6DAB7EC6E71}"/>
                </a:ext>
              </a:extLst>
            </p:cNvPr>
            <p:cNvGrpSpPr/>
            <p:nvPr/>
          </p:nvGrpSpPr>
          <p:grpSpPr>
            <a:xfrm>
              <a:off x="4977054" y="3090838"/>
              <a:ext cx="2642747" cy="2269132"/>
              <a:chOff x="6807699" y="2868350"/>
              <a:chExt cx="3011526" cy="2585775"/>
            </a:xfrm>
          </p:grpSpPr>
          <p:sp>
            <p:nvSpPr>
              <p:cNvPr id="55" name="Freeform 69">
                <a:extLst>
                  <a:ext uri="{FF2B5EF4-FFF2-40B4-BE49-F238E27FC236}">
                    <a16:creationId xmlns:a16="http://schemas.microsoft.com/office/drawing/2014/main" id="{053D21D4-33EB-4D5B-A63E-591888F48C08}"/>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70">
                <a:extLst>
                  <a:ext uri="{FF2B5EF4-FFF2-40B4-BE49-F238E27FC236}">
                    <a16:creationId xmlns:a16="http://schemas.microsoft.com/office/drawing/2014/main" id="{30DA59CD-7A59-4B96-99A3-5CFF79ED1284}"/>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nvGrpSpPr>
              <p:cNvPr id="57" name="Group 56">
                <a:extLst>
                  <a:ext uri="{FF2B5EF4-FFF2-40B4-BE49-F238E27FC236}">
                    <a16:creationId xmlns:a16="http://schemas.microsoft.com/office/drawing/2014/main" id="{1A1C0DC0-A1F3-412E-8790-B9A427682881}"/>
                  </a:ext>
                </a:extLst>
              </p:cNvPr>
              <p:cNvGrpSpPr/>
              <p:nvPr/>
            </p:nvGrpSpPr>
            <p:grpSpPr>
              <a:xfrm>
                <a:off x="7474486" y="3125343"/>
                <a:ext cx="1339121" cy="1825839"/>
                <a:chOff x="2475863" y="2530795"/>
                <a:chExt cx="2387147" cy="1825839"/>
              </a:xfrm>
              <a:solidFill>
                <a:schemeClr val="bg1">
                  <a:lumMod val="65000"/>
                </a:schemeClr>
              </a:solidFill>
            </p:grpSpPr>
            <p:sp>
              <p:nvSpPr>
                <p:cNvPr id="58" name="Rounded Rectangle 407">
                  <a:extLst>
                    <a:ext uri="{FF2B5EF4-FFF2-40B4-BE49-F238E27FC236}">
                      <a16:creationId xmlns:a16="http://schemas.microsoft.com/office/drawing/2014/main" id="{91F2E7E1-3E87-4792-B475-C121E5F494B3}"/>
                    </a:ext>
                  </a:extLst>
                </p:cNvPr>
                <p:cNvSpPr/>
                <p:nvPr/>
              </p:nvSpPr>
              <p:spPr>
                <a:xfrm>
                  <a:off x="2475863" y="2530795"/>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408">
                  <a:extLst>
                    <a:ext uri="{FF2B5EF4-FFF2-40B4-BE49-F238E27FC236}">
                      <a16:creationId xmlns:a16="http://schemas.microsoft.com/office/drawing/2014/main" id="{5A26CA68-7567-45F7-A5DB-974A7AFB14BB}"/>
                    </a:ext>
                  </a:extLst>
                </p:cNvPr>
                <p:cNvSpPr/>
                <p:nvPr/>
              </p:nvSpPr>
              <p:spPr>
                <a:xfrm>
                  <a:off x="2475863" y="3381942"/>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ounded Rectangle 409">
                  <a:extLst>
                    <a:ext uri="{FF2B5EF4-FFF2-40B4-BE49-F238E27FC236}">
                      <a16:creationId xmlns:a16="http://schemas.microsoft.com/office/drawing/2014/main" id="{AB745775-5DE1-4D29-BD7E-826077E3D88D}"/>
                    </a:ext>
                  </a:extLst>
                </p:cNvPr>
                <p:cNvSpPr/>
                <p:nvPr/>
              </p:nvSpPr>
              <p:spPr>
                <a:xfrm>
                  <a:off x="2576330" y="3304567"/>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1" name="Group 60">
                  <a:extLst>
                    <a:ext uri="{FF2B5EF4-FFF2-40B4-BE49-F238E27FC236}">
                      <a16:creationId xmlns:a16="http://schemas.microsoft.com/office/drawing/2014/main" id="{60C9141D-BC7B-4CC6-BA48-897DBBAE2445}"/>
                    </a:ext>
                  </a:extLst>
                </p:cNvPr>
                <p:cNvGrpSpPr/>
                <p:nvPr/>
              </p:nvGrpSpPr>
              <p:grpSpPr>
                <a:xfrm>
                  <a:off x="2576330" y="2608172"/>
                  <a:ext cx="1640090" cy="40439"/>
                  <a:chOff x="2380456" y="2572537"/>
                  <a:chExt cx="1516062" cy="63500"/>
                </a:xfrm>
                <a:grpFill/>
              </p:grpSpPr>
              <p:sp>
                <p:nvSpPr>
                  <p:cNvPr id="92" name="Rounded Rectangle 441">
                    <a:extLst>
                      <a:ext uri="{FF2B5EF4-FFF2-40B4-BE49-F238E27FC236}">
                        <a16:creationId xmlns:a16="http://schemas.microsoft.com/office/drawing/2014/main" id="{F8A81ADD-A6AF-43AF-9A81-83828559177A}"/>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ounded Rectangle 442">
                    <a:extLst>
                      <a:ext uri="{FF2B5EF4-FFF2-40B4-BE49-F238E27FC236}">
                        <a16:creationId xmlns:a16="http://schemas.microsoft.com/office/drawing/2014/main" id="{BA4BF357-E150-4C3D-9B5D-11F593CDF16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Rounded Rectangle 411">
                  <a:extLst>
                    <a:ext uri="{FF2B5EF4-FFF2-40B4-BE49-F238E27FC236}">
                      <a16:creationId xmlns:a16="http://schemas.microsoft.com/office/drawing/2014/main" id="{54F2E925-89E8-4622-A810-34D306A1DB0F}"/>
                    </a:ext>
                  </a:extLst>
                </p:cNvPr>
                <p:cNvSpPr/>
                <p:nvPr/>
              </p:nvSpPr>
              <p:spPr>
                <a:xfrm>
                  <a:off x="2701789" y="2685550"/>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ounded Rectangle 412">
                  <a:extLst>
                    <a:ext uri="{FF2B5EF4-FFF2-40B4-BE49-F238E27FC236}">
                      <a16:creationId xmlns:a16="http://schemas.microsoft.com/office/drawing/2014/main" id="{23CEDEDB-66E3-460E-A031-FE6A00E73949}"/>
                    </a:ext>
                  </a:extLst>
                </p:cNvPr>
                <p:cNvSpPr/>
                <p:nvPr/>
              </p:nvSpPr>
              <p:spPr>
                <a:xfrm>
                  <a:off x="2702556" y="322719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E118A6E9-FFBE-4D74-B1C7-F1F8A0FEA8E6}"/>
                    </a:ext>
                  </a:extLst>
                </p:cNvPr>
                <p:cNvGrpSpPr/>
                <p:nvPr/>
              </p:nvGrpSpPr>
              <p:grpSpPr>
                <a:xfrm>
                  <a:off x="2701790" y="2762927"/>
                  <a:ext cx="2161220" cy="40439"/>
                  <a:chOff x="2496429" y="2811430"/>
                  <a:chExt cx="1997783" cy="63500"/>
                </a:xfrm>
                <a:grpFill/>
              </p:grpSpPr>
              <p:sp>
                <p:nvSpPr>
                  <p:cNvPr id="90" name="Rounded Rectangle 439">
                    <a:extLst>
                      <a:ext uri="{FF2B5EF4-FFF2-40B4-BE49-F238E27FC236}">
                        <a16:creationId xmlns:a16="http://schemas.microsoft.com/office/drawing/2014/main" id="{56B1EADB-8C25-4598-A852-CF2E0A1D6576}"/>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ounded Rectangle 440">
                    <a:extLst>
                      <a:ext uri="{FF2B5EF4-FFF2-40B4-BE49-F238E27FC236}">
                        <a16:creationId xmlns:a16="http://schemas.microsoft.com/office/drawing/2014/main" id="{7BDDA771-CADE-4DE2-9FD5-ED132BCBA3C4}"/>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5" name="Rounded Rectangle 414">
                  <a:extLst>
                    <a:ext uri="{FF2B5EF4-FFF2-40B4-BE49-F238E27FC236}">
                      <a16:creationId xmlns:a16="http://schemas.microsoft.com/office/drawing/2014/main" id="{59851F81-97E1-42D0-93DF-5324B5D804B5}"/>
                    </a:ext>
                  </a:extLst>
                </p:cNvPr>
                <p:cNvSpPr/>
                <p:nvPr/>
              </p:nvSpPr>
              <p:spPr>
                <a:xfrm>
                  <a:off x="2701789" y="2840304"/>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ounded Rectangle 415">
                  <a:extLst>
                    <a:ext uri="{FF2B5EF4-FFF2-40B4-BE49-F238E27FC236}">
                      <a16:creationId xmlns:a16="http://schemas.microsoft.com/office/drawing/2014/main" id="{0165AA40-31FA-4CE9-B5C1-8A4785D0C7A7}"/>
                    </a:ext>
                  </a:extLst>
                </p:cNvPr>
                <p:cNvSpPr/>
                <p:nvPr/>
              </p:nvSpPr>
              <p:spPr>
                <a:xfrm>
                  <a:off x="2889843" y="2917681"/>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ounded Rectangle 416">
                  <a:extLst>
                    <a:ext uri="{FF2B5EF4-FFF2-40B4-BE49-F238E27FC236}">
                      <a16:creationId xmlns:a16="http://schemas.microsoft.com/office/drawing/2014/main" id="{0D246FD1-5A17-4D86-B14B-FA58935E5570}"/>
                    </a:ext>
                  </a:extLst>
                </p:cNvPr>
                <p:cNvSpPr/>
                <p:nvPr/>
              </p:nvSpPr>
              <p:spPr>
                <a:xfrm>
                  <a:off x="2889843" y="3149813"/>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417">
                  <a:extLst>
                    <a:ext uri="{FF2B5EF4-FFF2-40B4-BE49-F238E27FC236}">
                      <a16:creationId xmlns:a16="http://schemas.microsoft.com/office/drawing/2014/main" id="{8974F2D5-88EC-4BE0-98BD-7F7F2B319BFC}"/>
                    </a:ext>
                  </a:extLst>
                </p:cNvPr>
                <p:cNvSpPr/>
                <p:nvPr/>
              </p:nvSpPr>
              <p:spPr>
                <a:xfrm>
                  <a:off x="2889842" y="3072436"/>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9" name="Group 68">
                  <a:extLst>
                    <a:ext uri="{FF2B5EF4-FFF2-40B4-BE49-F238E27FC236}">
                      <a16:creationId xmlns:a16="http://schemas.microsoft.com/office/drawing/2014/main" id="{91E1A569-FB88-4B19-BE36-3D6F8F0E0CAF}"/>
                    </a:ext>
                  </a:extLst>
                </p:cNvPr>
                <p:cNvGrpSpPr/>
                <p:nvPr/>
              </p:nvGrpSpPr>
              <p:grpSpPr>
                <a:xfrm>
                  <a:off x="2889843" y="2995059"/>
                  <a:ext cx="1725865" cy="40439"/>
                  <a:chOff x="2670261" y="3182904"/>
                  <a:chExt cx="1595351" cy="63500"/>
                </a:xfrm>
                <a:grpFill/>
              </p:grpSpPr>
              <p:sp>
                <p:nvSpPr>
                  <p:cNvPr id="88" name="Rounded Rectangle 437">
                    <a:extLst>
                      <a:ext uri="{FF2B5EF4-FFF2-40B4-BE49-F238E27FC236}">
                        <a16:creationId xmlns:a16="http://schemas.microsoft.com/office/drawing/2014/main" id="{A80835CC-279D-4BC6-A4F1-275BCF2FF22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ounded Rectangle 438">
                    <a:extLst>
                      <a:ext uri="{FF2B5EF4-FFF2-40B4-BE49-F238E27FC236}">
                        <a16:creationId xmlns:a16="http://schemas.microsoft.com/office/drawing/2014/main" id="{653542E1-27FA-43DF-9E91-31435F766B8B}"/>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0" name="Rounded Rectangle 419">
                  <a:extLst>
                    <a:ext uri="{FF2B5EF4-FFF2-40B4-BE49-F238E27FC236}">
                      <a16:creationId xmlns:a16="http://schemas.microsoft.com/office/drawing/2014/main" id="{659468E1-F7F8-458A-BD36-012D803CEBA5}"/>
                    </a:ext>
                  </a:extLst>
                </p:cNvPr>
                <p:cNvSpPr/>
                <p:nvPr/>
              </p:nvSpPr>
              <p:spPr>
                <a:xfrm>
                  <a:off x="2475863" y="3465048"/>
                  <a:ext cx="855702"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ounded Rectangle 420">
                  <a:extLst>
                    <a:ext uri="{FF2B5EF4-FFF2-40B4-BE49-F238E27FC236}">
                      <a16:creationId xmlns:a16="http://schemas.microsoft.com/office/drawing/2014/main" id="{72F4EB76-8914-4174-B694-77AA0D852D33}"/>
                    </a:ext>
                  </a:extLst>
                </p:cNvPr>
                <p:cNvSpPr/>
                <p:nvPr/>
              </p:nvSpPr>
              <p:spPr>
                <a:xfrm>
                  <a:off x="2475863" y="4316195"/>
                  <a:ext cx="65603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ounded Rectangle 421">
                  <a:extLst>
                    <a:ext uri="{FF2B5EF4-FFF2-40B4-BE49-F238E27FC236}">
                      <a16:creationId xmlns:a16="http://schemas.microsoft.com/office/drawing/2014/main" id="{6D709C70-5ADF-4459-A533-263B563B1A84}"/>
                    </a:ext>
                  </a:extLst>
                </p:cNvPr>
                <p:cNvSpPr/>
                <p:nvPr/>
              </p:nvSpPr>
              <p:spPr>
                <a:xfrm>
                  <a:off x="2576330" y="4238820"/>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2840009E-CF10-4595-9AC8-716B08E5782D}"/>
                    </a:ext>
                  </a:extLst>
                </p:cNvPr>
                <p:cNvGrpSpPr/>
                <p:nvPr/>
              </p:nvGrpSpPr>
              <p:grpSpPr>
                <a:xfrm>
                  <a:off x="2576330" y="3542425"/>
                  <a:ext cx="1640090" cy="40439"/>
                  <a:chOff x="2380456" y="2572537"/>
                  <a:chExt cx="1516062" cy="63500"/>
                </a:xfrm>
                <a:grpFill/>
              </p:grpSpPr>
              <p:sp>
                <p:nvSpPr>
                  <p:cNvPr id="86" name="Rounded Rectangle 435">
                    <a:extLst>
                      <a:ext uri="{FF2B5EF4-FFF2-40B4-BE49-F238E27FC236}">
                        <a16:creationId xmlns:a16="http://schemas.microsoft.com/office/drawing/2014/main" id="{78260D69-F756-4B2E-B1EB-89862BEB7A2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ounded Rectangle 436">
                    <a:extLst>
                      <a:ext uri="{FF2B5EF4-FFF2-40B4-BE49-F238E27FC236}">
                        <a16:creationId xmlns:a16="http://schemas.microsoft.com/office/drawing/2014/main" id="{B5DCF5E2-DBF8-43CB-B1F6-FFEF1F8BA440}"/>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4" name="Rounded Rectangle 423">
                  <a:extLst>
                    <a:ext uri="{FF2B5EF4-FFF2-40B4-BE49-F238E27FC236}">
                      <a16:creationId xmlns:a16="http://schemas.microsoft.com/office/drawing/2014/main" id="{47D260A9-476E-42EC-B713-2D0F69AEBC0F}"/>
                    </a:ext>
                  </a:extLst>
                </p:cNvPr>
                <p:cNvSpPr/>
                <p:nvPr/>
              </p:nvSpPr>
              <p:spPr>
                <a:xfrm>
                  <a:off x="2701789" y="3619803"/>
                  <a:ext cx="207878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424">
                  <a:extLst>
                    <a:ext uri="{FF2B5EF4-FFF2-40B4-BE49-F238E27FC236}">
                      <a16:creationId xmlns:a16="http://schemas.microsoft.com/office/drawing/2014/main" id="{0380E5D4-338B-4F05-9A19-E4283E0F3D7A}"/>
                    </a:ext>
                  </a:extLst>
                </p:cNvPr>
                <p:cNvSpPr/>
                <p:nvPr/>
              </p:nvSpPr>
              <p:spPr>
                <a:xfrm>
                  <a:off x="2702556" y="4161443"/>
                  <a:ext cx="555570"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6" name="Group 75">
                  <a:extLst>
                    <a:ext uri="{FF2B5EF4-FFF2-40B4-BE49-F238E27FC236}">
                      <a16:creationId xmlns:a16="http://schemas.microsoft.com/office/drawing/2014/main" id="{1E19E239-D98E-4AFC-B48B-E2868F625750}"/>
                    </a:ext>
                  </a:extLst>
                </p:cNvPr>
                <p:cNvGrpSpPr/>
                <p:nvPr/>
              </p:nvGrpSpPr>
              <p:grpSpPr>
                <a:xfrm>
                  <a:off x="2701790" y="3697180"/>
                  <a:ext cx="2161220" cy="40439"/>
                  <a:chOff x="2496429" y="2811430"/>
                  <a:chExt cx="1997783" cy="63500"/>
                </a:xfrm>
                <a:grpFill/>
              </p:grpSpPr>
              <p:sp>
                <p:nvSpPr>
                  <p:cNvPr id="84" name="Rounded Rectangle 433">
                    <a:extLst>
                      <a:ext uri="{FF2B5EF4-FFF2-40B4-BE49-F238E27FC236}">
                        <a16:creationId xmlns:a16="http://schemas.microsoft.com/office/drawing/2014/main" id="{B9058508-0C6B-419E-8F79-B7509F3BD4C0}"/>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ounded Rectangle 434">
                    <a:extLst>
                      <a:ext uri="{FF2B5EF4-FFF2-40B4-BE49-F238E27FC236}">
                        <a16:creationId xmlns:a16="http://schemas.microsoft.com/office/drawing/2014/main" id="{F827D94E-0098-47E5-9797-726204339627}"/>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7" name="Rounded Rectangle 426">
                  <a:extLst>
                    <a:ext uri="{FF2B5EF4-FFF2-40B4-BE49-F238E27FC236}">
                      <a16:creationId xmlns:a16="http://schemas.microsoft.com/office/drawing/2014/main" id="{A4DE9429-A812-4CDD-96B2-76E371F4D479}"/>
                    </a:ext>
                  </a:extLst>
                </p:cNvPr>
                <p:cNvSpPr/>
                <p:nvPr/>
              </p:nvSpPr>
              <p:spPr>
                <a:xfrm>
                  <a:off x="2701789" y="3774557"/>
                  <a:ext cx="1566709"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ounded Rectangle 427">
                  <a:extLst>
                    <a:ext uri="{FF2B5EF4-FFF2-40B4-BE49-F238E27FC236}">
                      <a16:creationId xmlns:a16="http://schemas.microsoft.com/office/drawing/2014/main" id="{B46CC808-D110-4585-AC35-984E69EDD790}"/>
                    </a:ext>
                  </a:extLst>
                </p:cNvPr>
                <p:cNvSpPr/>
                <p:nvPr/>
              </p:nvSpPr>
              <p:spPr>
                <a:xfrm>
                  <a:off x="2889843" y="3851934"/>
                  <a:ext cx="901528"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ounded Rectangle 428">
                  <a:extLst>
                    <a:ext uri="{FF2B5EF4-FFF2-40B4-BE49-F238E27FC236}">
                      <a16:creationId xmlns:a16="http://schemas.microsoft.com/office/drawing/2014/main" id="{1045360B-C1F7-4007-8036-2DC1BB90A1C6}"/>
                    </a:ext>
                  </a:extLst>
                </p:cNvPr>
                <p:cNvSpPr/>
                <p:nvPr/>
              </p:nvSpPr>
              <p:spPr>
                <a:xfrm>
                  <a:off x="2889843" y="4084066"/>
                  <a:ext cx="115655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ounded Rectangle 429">
                  <a:extLst>
                    <a:ext uri="{FF2B5EF4-FFF2-40B4-BE49-F238E27FC236}">
                      <a16:creationId xmlns:a16="http://schemas.microsoft.com/office/drawing/2014/main" id="{8ED88EC8-D9F5-40E4-81EF-CD02F89955BA}"/>
                    </a:ext>
                  </a:extLst>
                </p:cNvPr>
                <p:cNvSpPr/>
                <p:nvPr/>
              </p:nvSpPr>
              <p:spPr>
                <a:xfrm>
                  <a:off x="2889842" y="4006689"/>
                  <a:ext cx="1326576" cy="4043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D0F60DBB-123F-45FE-8135-91038E5AD174}"/>
                    </a:ext>
                  </a:extLst>
                </p:cNvPr>
                <p:cNvGrpSpPr/>
                <p:nvPr/>
              </p:nvGrpSpPr>
              <p:grpSpPr>
                <a:xfrm>
                  <a:off x="2889843" y="3929312"/>
                  <a:ext cx="1725865" cy="40439"/>
                  <a:chOff x="2670261" y="3182904"/>
                  <a:chExt cx="1595351" cy="63500"/>
                </a:xfrm>
                <a:grpFill/>
              </p:grpSpPr>
              <p:sp>
                <p:nvSpPr>
                  <p:cNvPr id="82" name="Rounded Rectangle 431">
                    <a:extLst>
                      <a:ext uri="{FF2B5EF4-FFF2-40B4-BE49-F238E27FC236}">
                        <a16:creationId xmlns:a16="http://schemas.microsoft.com/office/drawing/2014/main" id="{6D95F9C7-5205-41C6-8602-F665F7EE987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ounded Rectangle 432">
                    <a:extLst>
                      <a:ext uri="{FF2B5EF4-FFF2-40B4-BE49-F238E27FC236}">
                        <a16:creationId xmlns:a16="http://schemas.microsoft.com/office/drawing/2014/main" id="{57486225-A34D-4EA6-88DE-BD3629FE8E5F}"/>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
          <p:nvSpPr>
            <p:cNvPr id="14" name="Freeform 71">
              <a:extLst>
                <a:ext uri="{FF2B5EF4-FFF2-40B4-BE49-F238E27FC236}">
                  <a16:creationId xmlns:a16="http://schemas.microsoft.com/office/drawing/2014/main" id="{030B843E-F08F-4385-B67D-89A95A93125A}"/>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72">
              <a:extLst>
                <a:ext uri="{FF2B5EF4-FFF2-40B4-BE49-F238E27FC236}">
                  <a16:creationId xmlns:a16="http://schemas.microsoft.com/office/drawing/2014/main" id="{B7556983-7C92-4A3D-83C1-C9CA03C63F6E}"/>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chemeClr val="bg1">
                <a:lumMod val="95000"/>
              </a:schemeClr>
            </a:solidFill>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IN" dirty="0"/>
            </a:p>
          </p:txBody>
        </p:sp>
        <p:grpSp>
          <p:nvGrpSpPr>
            <p:cNvPr id="16" name="Group 15">
              <a:extLst>
                <a:ext uri="{FF2B5EF4-FFF2-40B4-BE49-F238E27FC236}">
                  <a16:creationId xmlns:a16="http://schemas.microsoft.com/office/drawing/2014/main" id="{37E67A04-7684-4406-8571-52803D5C9FFD}"/>
                </a:ext>
              </a:extLst>
            </p:cNvPr>
            <p:cNvGrpSpPr/>
            <p:nvPr/>
          </p:nvGrpSpPr>
          <p:grpSpPr>
            <a:xfrm>
              <a:off x="4503432" y="2502241"/>
              <a:ext cx="1175138" cy="1904129"/>
              <a:chOff x="2475863" y="2530795"/>
              <a:chExt cx="2387147" cy="1825839"/>
            </a:xfrm>
          </p:grpSpPr>
          <p:sp>
            <p:nvSpPr>
              <p:cNvPr id="17" name="Rounded Rectangle 446">
                <a:extLst>
                  <a:ext uri="{FF2B5EF4-FFF2-40B4-BE49-F238E27FC236}">
                    <a16:creationId xmlns:a16="http://schemas.microsoft.com/office/drawing/2014/main" id="{3205A7C7-2DA2-418D-A1FD-4AB9300686DE}"/>
                  </a:ext>
                </a:extLst>
              </p:cNvPr>
              <p:cNvSpPr/>
              <p:nvPr/>
            </p:nvSpPr>
            <p:spPr>
              <a:xfrm>
                <a:off x="2475863" y="2530795"/>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447">
                <a:extLst>
                  <a:ext uri="{FF2B5EF4-FFF2-40B4-BE49-F238E27FC236}">
                    <a16:creationId xmlns:a16="http://schemas.microsoft.com/office/drawing/2014/main" id="{0A4C8AB5-D106-4155-8904-1393477E750F}"/>
                  </a:ext>
                </a:extLst>
              </p:cNvPr>
              <p:cNvSpPr/>
              <p:nvPr/>
            </p:nvSpPr>
            <p:spPr>
              <a:xfrm>
                <a:off x="2475863" y="3381942"/>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448">
                <a:extLst>
                  <a:ext uri="{FF2B5EF4-FFF2-40B4-BE49-F238E27FC236}">
                    <a16:creationId xmlns:a16="http://schemas.microsoft.com/office/drawing/2014/main" id="{4541DC23-ADA1-44F1-8042-250B4D1FBBE7}"/>
                  </a:ext>
                </a:extLst>
              </p:cNvPr>
              <p:cNvSpPr/>
              <p:nvPr/>
            </p:nvSpPr>
            <p:spPr>
              <a:xfrm>
                <a:off x="2576330" y="3304567"/>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9155AC26-7F2E-41A8-A361-E513B19F4228}"/>
                  </a:ext>
                </a:extLst>
              </p:cNvPr>
              <p:cNvGrpSpPr/>
              <p:nvPr/>
            </p:nvGrpSpPr>
            <p:grpSpPr>
              <a:xfrm>
                <a:off x="2576330" y="2608172"/>
                <a:ext cx="1640090" cy="40439"/>
                <a:chOff x="2380456" y="2572537"/>
                <a:chExt cx="1516062" cy="63500"/>
              </a:xfrm>
              <a:solidFill>
                <a:schemeClr val="accent2"/>
              </a:solidFill>
            </p:grpSpPr>
            <p:sp>
              <p:nvSpPr>
                <p:cNvPr id="53" name="Rounded Rectangle 480">
                  <a:extLst>
                    <a:ext uri="{FF2B5EF4-FFF2-40B4-BE49-F238E27FC236}">
                      <a16:creationId xmlns:a16="http://schemas.microsoft.com/office/drawing/2014/main" id="{32040074-C084-4BFC-A5A8-293EE0329D49}"/>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ounded Rectangle 481">
                  <a:extLst>
                    <a:ext uri="{FF2B5EF4-FFF2-40B4-BE49-F238E27FC236}">
                      <a16:creationId xmlns:a16="http://schemas.microsoft.com/office/drawing/2014/main" id="{E6527A38-467D-4B28-945F-EFE03575E8DE}"/>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ounded Rectangle 450">
                <a:extLst>
                  <a:ext uri="{FF2B5EF4-FFF2-40B4-BE49-F238E27FC236}">
                    <a16:creationId xmlns:a16="http://schemas.microsoft.com/office/drawing/2014/main" id="{74A37D9D-241E-40A6-8EFB-6DC11C84CFC2}"/>
                  </a:ext>
                </a:extLst>
              </p:cNvPr>
              <p:cNvSpPr/>
              <p:nvPr/>
            </p:nvSpPr>
            <p:spPr>
              <a:xfrm>
                <a:off x="2701789" y="2685550"/>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ounded Rectangle 451">
                <a:extLst>
                  <a:ext uri="{FF2B5EF4-FFF2-40B4-BE49-F238E27FC236}">
                    <a16:creationId xmlns:a16="http://schemas.microsoft.com/office/drawing/2014/main" id="{9EEC6018-9516-43C8-A5E0-186705C597CB}"/>
                  </a:ext>
                </a:extLst>
              </p:cNvPr>
              <p:cNvSpPr/>
              <p:nvPr/>
            </p:nvSpPr>
            <p:spPr>
              <a:xfrm>
                <a:off x="2702556" y="3227190"/>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89B849C9-E9DC-4C1C-8037-67346456808C}"/>
                  </a:ext>
                </a:extLst>
              </p:cNvPr>
              <p:cNvGrpSpPr/>
              <p:nvPr/>
            </p:nvGrpSpPr>
            <p:grpSpPr>
              <a:xfrm>
                <a:off x="2701790" y="2762927"/>
                <a:ext cx="2161220" cy="40439"/>
                <a:chOff x="2496429" y="2811430"/>
                <a:chExt cx="1997783" cy="63500"/>
              </a:xfrm>
              <a:solidFill>
                <a:schemeClr val="accent2"/>
              </a:solidFill>
            </p:grpSpPr>
            <p:sp>
              <p:nvSpPr>
                <p:cNvPr id="51" name="Rounded Rectangle 478">
                  <a:extLst>
                    <a:ext uri="{FF2B5EF4-FFF2-40B4-BE49-F238E27FC236}">
                      <a16:creationId xmlns:a16="http://schemas.microsoft.com/office/drawing/2014/main" id="{5D8C1FC7-404E-4F2E-BD6F-EC00A82A8D23}"/>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ounded Rectangle 479">
                  <a:extLst>
                    <a:ext uri="{FF2B5EF4-FFF2-40B4-BE49-F238E27FC236}">
                      <a16:creationId xmlns:a16="http://schemas.microsoft.com/office/drawing/2014/main" id="{466C5194-6C27-4F0C-8441-2B0639B5D31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Rounded Rectangle 453">
                <a:extLst>
                  <a:ext uri="{FF2B5EF4-FFF2-40B4-BE49-F238E27FC236}">
                    <a16:creationId xmlns:a16="http://schemas.microsoft.com/office/drawing/2014/main" id="{526D1D4F-3881-498F-87F3-58D909028DF2}"/>
                  </a:ext>
                </a:extLst>
              </p:cNvPr>
              <p:cNvSpPr/>
              <p:nvPr/>
            </p:nvSpPr>
            <p:spPr>
              <a:xfrm>
                <a:off x="2701789" y="2840304"/>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454">
                <a:extLst>
                  <a:ext uri="{FF2B5EF4-FFF2-40B4-BE49-F238E27FC236}">
                    <a16:creationId xmlns:a16="http://schemas.microsoft.com/office/drawing/2014/main" id="{E06B8F63-A636-4DC0-BDE8-EA521FA226F8}"/>
                  </a:ext>
                </a:extLst>
              </p:cNvPr>
              <p:cNvSpPr/>
              <p:nvPr/>
            </p:nvSpPr>
            <p:spPr>
              <a:xfrm>
                <a:off x="2889843" y="2917681"/>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ounded Rectangle 455">
                <a:extLst>
                  <a:ext uri="{FF2B5EF4-FFF2-40B4-BE49-F238E27FC236}">
                    <a16:creationId xmlns:a16="http://schemas.microsoft.com/office/drawing/2014/main" id="{83EEC578-B81B-45B0-ADA0-89BF56AB59C6}"/>
                  </a:ext>
                </a:extLst>
              </p:cNvPr>
              <p:cNvSpPr/>
              <p:nvPr/>
            </p:nvSpPr>
            <p:spPr>
              <a:xfrm>
                <a:off x="2889843" y="3149813"/>
                <a:ext cx="115655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456">
                <a:extLst>
                  <a:ext uri="{FF2B5EF4-FFF2-40B4-BE49-F238E27FC236}">
                    <a16:creationId xmlns:a16="http://schemas.microsoft.com/office/drawing/2014/main" id="{2B3DFEBD-09ED-410B-9977-A10E6CDF64BE}"/>
                  </a:ext>
                </a:extLst>
              </p:cNvPr>
              <p:cNvSpPr/>
              <p:nvPr/>
            </p:nvSpPr>
            <p:spPr>
              <a:xfrm>
                <a:off x="2889842" y="3072436"/>
                <a:ext cx="132657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56DADA02-2857-4C4C-8E2F-CACE6BCCB485}"/>
                  </a:ext>
                </a:extLst>
              </p:cNvPr>
              <p:cNvGrpSpPr/>
              <p:nvPr/>
            </p:nvGrpSpPr>
            <p:grpSpPr>
              <a:xfrm>
                <a:off x="2889843" y="2995059"/>
                <a:ext cx="1725865" cy="40439"/>
                <a:chOff x="2670261" y="3182904"/>
                <a:chExt cx="1595351" cy="63500"/>
              </a:xfrm>
              <a:solidFill>
                <a:schemeClr val="accent3"/>
              </a:solidFill>
            </p:grpSpPr>
            <p:sp>
              <p:nvSpPr>
                <p:cNvPr id="49" name="Rounded Rectangle 476">
                  <a:extLst>
                    <a:ext uri="{FF2B5EF4-FFF2-40B4-BE49-F238E27FC236}">
                      <a16:creationId xmlns:a16="http://schemas.microsoft.com/office/drawing/2014/main" id="{ACCE8D09-C474-414B-A2EA-7E3DED3DB3EB}"/>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ounded Rectangle 477">
                  <a:extLst>
                    <a:ext uri="{FF2B5EF4-FFF2-40B4-BE49-F238E27FC236}">
                      <a16:creationId xmlns:a16="http://schemas.microsoft.com/office/drawing/2014/main" id="{9D251712-697B-485E-8D07-26EAA88FD45C}"/>
                    </a:ext>
                  </a:extLst>
                </p:cNvPr>
                <p:cNvSpPr/>
                <p:nvPr/>
              </p:nvSpPr>
              <p:spPr>
                <a:xfrm>
                  <a:off x="3763255" y="3182904"/>
                  <a:ext cx="502357" cy="635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Rounded Rectangle 458">
                <a:extLst>
                  <a:ext uri="{FF2B5EF4-FFF2-40B4-BE49-F238E27FC236}">
                    <a16:creationId xmlns:a16="http://schemas.microsoft.com/office/drawing/2014/main" id="{39DC6264-3FF7-47C8-B063-364CC14E61A8}"/>
                  </a:ext>
                </a:extLst>
              </p:cNvPr>
              <p:cNvSpPr/>
              <p:nvPr/>
            </p:nvSpPr>
            <p:spPr>
              <a:xfrm>
                <a:off x="2475863" y="3465048"/>
                <a:ext cx="855702"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ounded Rectangle 459">
                <a:extLst>
                  <a:ext uri="{FF2B5EF4-FFF2-40B4-BE49-F238E27FC236}">
                    <a16:creationId xmlns:a16="http://schemas.microsoft.com/office/drawing/2014/main" id="{A159BA61-EAD4-4B4E-BB73-8B1914B855A1}"/>
                  </a:ext>
                </a:extLst>
              </p:cNvPr>
              <p:cNvSpPr/>
              <p:nvPr/>
            </p:nvSpPr>
            <p:spPr>
              <a:xfrm>
                <a:off x="2475863" y="4316195"/>
                <a:ext cx="65603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ounded Rectangle 460">
                <a:extLst>
                  <a:ext uri="{FF2B5EF4-FFF2-40B4-BE49-F238E27FC236}">
                    <a16:creationId xmlns:a16="http://schemas.microsoft.com/office/drawing/2014/main" id="{AE56AFD9-9983-4379-A45A-5B5148D173E6}"/>
                  </a:ext>
                </a:extLst>
              </p:cNvPr>
              <p:cNvSpPr/>
              <p:nvPr/>
            </p:nvSpPr>
            <p:spPr>
              <a:xfrm>
                <a:off x="2576330" y="4238820"/>
                <a:ext cx="555570"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F32B8390-FC24-4F95-91CF-C985AC61CBD3}"/>
                  </a:ext>
                </a:extLst>
              </p:cNvPr>
              <p:cNvGrpSpPr/>
              <p:nvPr/>
            </p:nvGrpSpPr>
            <p:grpSpPr>
              <a:xfrm>
                <a:off x="2576330" y="3542425"/>
                <a:ext cx="1640090" cy="40439"/>
                <a:chOff x="2380456" y="2572537"/>
                <a:chExt cx="1516062" cy="63500"/>
              </a:xfrm>
              <a:solidFill>
                <a:schemeClr val="accent2"/>
              </a:solidFill>
            </p:grpSpPr>
            <p:sp>
              <p:nvSpPr>
                <p:cNvPr id="47" name="Rounded Rectangle 474">
                  <a:extLst>
                    <a:ext uri="{FF2B5EF4-FFF2-40B4-BE49-F238E27FC236}">
                      <a16:creationId xmlns:a16="http://schemas.microsoft.com/office/drawing/2014/main" id="{B7C78A5D-7A0F-4082-ACB2-E58551CA7327}"/>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ounded Rectangle 475">
                  <a:extLst>
                    <a:ext uri="{FF2B5EF4-FFF2-40B4-BE49-F238E27FC236}">
                      <a16:creationId xmlns:a16="http://schemas.microsoft.com/office/drawing/2014/main" id="{979857E0-0E64-482B-986B-8FB374FD0E0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5" name="Rounded Rectangle 462">
                <a:extLst>
                  <a:ext uri="{FF2B5EF4-FFF2-40B4-BE49-F238E27FC236}">
                    <a16:creationId xmlns:a16="http://schemas.microsoft.com/office/drawing/2014/main" id="{C9A8657E-DAA4-4292-9A0B-62CD8F03AED6}"/>
                  </a:ext>
                </a:extLst>
              </p:cNvPr>
              <p:cNvSpPr/>
              <p:nvPr/>
            </p:nvSpPr>
            <p:spPr>
              <a:xfrm>
                <a:off x="2701789" y="3619803"/>
                <a:ext cx="2078786"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ounded Rectangle 463">
                <a:extLst>
                  <a:ext uri="{FF2B5EF4-FFF2-40B4-BE49-F238E27FC236}">
                    <a16:creationId xmlns:a16="http://schemas.microsoft.com/office/drawing/2014/main" id="{55CF30EC-0C1F-41A0-8B0B-25C25E8FB17D}"/>
                  </a:ext>
                </a:extLst>
              </p:cNvPr>
              <p:cNvSpPr/>
              <p:nvPr/>
            </p:nvSpPr>
            <p:spPr>
              <a:xfrm>
                <a:off x="2702556" y="4161443"/>
                <a:ext cx="555570" cy="4043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0AD33DFB-3B7C-48E1-8305-CD7DFDE2F768}"/>
                  </a:ext>
                </a:extLst>
              </p:cNvPr>
              <p:cNvGrpSpPr/>
              <p:nvPr/>
            </p:nvGrpSpPr>
            <p:grpSpPr>
              <a:xfrm>
                <a:off x="2701790" y="3697180"/>
                <a:ext cx="2161220" cy="40439"/>
                <a:chOff x="2496429" y="2811430"/>
                <a:chExt cx="1997783" cy="63500"/>
              </a:xfrm>
              <a:solidFill>
                <a:schemeClr val="tx2"/>
              </a:solidFill>
            </p:grpSpPr>
            <p:sp>
              <p:nvSpPr>
                <p:cNvPr id="45" name="Rounded Rectangle 472">
                  <a:extLst>
                    <a:ext uri="{FF2B5EF4-FFF2-40B4-BE49-F238E27FC236}">
                      <a16:creationId xmlns:a16="http://schemas.microsoft.com/office/drawing/2014/main" id="{21A5A987-D124-4D39-83F9-B6246150E34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ounded Rectangle 473">
                  <a:extLst>
                    <a:ext uri="{FF2B5EF4-FFF2-40B4-BE49-F238E27FC236}">
                      <a16:creationId xmlns:a16="http://schemas.microsoft.com/office/drawing/2014/main" id="{2D747E1B-286D-409C-8E26-DCDF3163512A}"/>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ounded Rectangle 465">
                <a:extLst>
                  <a:ext uri="{FF2B5EF4-FFF2-40B4-BE49-F238E27FC236}">
                    <a16:creationId xmlns:a16="http://schemas.microsoft.com/office/drawing/2014/main" id="{5CBF8D1F-3E0F-4AEA-99F5-A2E03E4DF480}"/>
                  </a:ext>
                </a:extLst>
              </p:cNvPr>
              <p:cNvSpPr/>
              <p:nvPr/>
            </p:nvSpPr>
            <p:spPr>
              <a:xfrm>
                <a:off x="2701789" y="3774557"/>
                <a:ext cx="1566709"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ounded Rectangle 466">
                <a:extLst>
                  <a:ext uri="{FF2B5EF4-FFF2-40B4-BE49-F238E27FC236}">
                    <a16:creationId xmlns:a16="http://schemas.microsoft.com/office/drawing/2014/main" id="{0DDDE922-6CA4-4EEC-837A-DC2AD54EBFDB}"/>
                  </a:ext>
                </a:extLst>
              </p:cNvPr>
              <p:cNvSpPr/>
              <p:nvPr/>
            </p:nvSpPr>
            <p:spPr>
              <a:xfrm>
                <a:off x="2889843" y="3851934"/>
                <a:ext cx="901528"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467">
                <a:extLst>
                  <a:ext uri="{FF2B5EF4-FFF2-40B4-BE49-F238E27FC236}">
                    <a16:creationId xmlns:a16="http://schemas.microsoft.com/office/drawing/2014/main" id="{7CF342DC-F366-4635-9469-A35312F65786}"/>
                  </a:ext>
                </a:extLst>
              </p:cNvPr>
              <p:cNvSpPr/>
              <p:nvPr/>
            </p:nvSpPr>
            <p:spPr>
              <a:xfrm>
                <a:off x="2889843" y="4084066"/>
                <a:ext cx="1156556" cy="404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68">
                <a:extLst>
                  <a:ext uri="{FF2B5EF4-FFF2-40B4-BE49-F238E27FC236}">
                    <a16:creationId xmlns:a16="http://schemas.microsoft.com/office/drawing/2014/main" id="{D68E76F8-070D-4DB6-8B8A-5AF024B42AE3}"/>
                  </a:ext>
                </a:extLst>
              </p:cNvPr>
              <p:cNvSpPr/>
              <p:nvPr/>
            </p:nvSpPr>
            <p:spPr>
              <a:xfrm>
                <a:off x="2889842" y="4006689"/>
                <a:ext cx="1326576" cy="404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646FD9E8-F1F0-4F6D-8D86-6508D8175A66}"/>
                  </a:ext>
                </a:extLst>
              </p:cNvPr>
              <p:cNvGrpSpPr/>
              <p:nvPr/>
            </p:nvGrpSpPr>
            <p:grpSpPr>
              <a:xfrm>
                <a:off x="2889843" y="3929312"/>
                <a:ext cx="1725865" cy="40439"/>
                <a:chOff x="2670261" y="3182904"/>
                <a:chExt cx="1595351" cy="63500"/>
              </a:xfrm>
              <a:solidFill>
                <a:schemeClr val="accent3"/>
              </a:solidFill>
            </p:grpSpPr>
            <p:sp>
              <p:nvSpPr>
                <p:cNvPr id="43" name="Rounded Rectangle 470">
                  <a:extLst>
                    <a:ext uri="{FF2B5EF4-FFF2-40B4-BE49-F238E27FC236}">
                      <a16:creationId xmlns:a16="http://schemas.microsoft.com/office/drawing/2014/main" id="{9067F318-5D61-433F-A88E-835C464592E0}"/>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ounded Rectangle 471">
                  <a:extLst>
                    <a:ext uri="{FF2B5EF4-FFF2-40B4-BE49-F238E27FC236}">
                      <a16:creationId xmlns:a16="http://schemas.microsoft.com/office/drawing/2014/main" id="{1EAAF084-BCAA-4FB4-8766-A7C7CF9E6182}"/>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mc:AlternateContent xmlns:mc="http://schemas.openxmlformats.org/markup-compatibility/2006">
        <mc:Choice xmlns:p14="http://schemas.microsoft.com/office/powerpoint/2010/main" Requires="p14">
          <p:contentPart p14:bwMode="auto" r:id="rId3">
            <p14:nvContentPartPr>
              <p14:cNvPr id="166" name="Ink 165">
                <a:extLst>
                  <a:ext uri="{FF2B5EF4-FFF2-40B4-BE49-F238E27FC236}">
                    <a16:creationId xmlns:a16="http://schemas.microsoft.com/office/drawing/2014/main" id="{F7C49CAA-BD8F-4415-AF17-54B3A65205EC}"/>
                  </a:ext>
                </a:extLst>
              </p14:cNvPr>
              <p14:cNvContentPartPr/>
              <p14:nvPr/>
            </p14:nvContentPartPr>
            <p14:xfrm>
              <a:off x="2715411" y="1559935"/>
              <a:ext cx="5209920" cy="1537560"/>
            </p14:xfrm>
          </p:contentPart>
        </mc:Choice>
        <mc:Fallback>
          <p:pic>
            <p:nvPicPr>
              <p:cNvPr id="166" name="Ink 165">
                <a:extLst>
                  <a:ext uri="{FF2B5EF4-FFF2-40B4-BE49-F238E27FC236}">
                    <a16:creationId xmlns:a16="http://schemas.microsoft.com/office/drawing/2014/main" id="{F7C49CAA-BD8F-4415-AF17-54B3A65205EC}"/>
                  </a:ext>
                </a:extLst>
              </p:cNvPr>
              <p:cNvPicPr/>
              <p:nvPr/>
            </p:nvPicPr>
            <p:blipFill>
              <a:blip r:embed="rId4"/>
              <a:stretch>
                <a:fillRect/>
              </a:stretch>
            </p:blipFill>
            <p:spPr>
              <a:xfrm>
                <a:off x="2706411" y="1550935"/>
                <a:ext cx="5227560" cy="1555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1" name="Ink 170">
                <a:extLst>
                  <a:ext uri="{FF2B5EF4-FFF2-40B4-BE49-F238E27FC236}">
                    <a16:creationId xmlns:a16="http://schemas.microsoft.com/office/drawing/2014/main" id="{D1C01B85-BFD2-4144-BB34-D46636008EDC}"/>
                  </a:ext>
                </a:extLst>
              </p14:cNvPr>
              <p14:cNvContentPartPr/>
              <p14:nvPr/>
            </p14:nvContentPartPr>
            <p14:xfrm>
              <a:off x="4590651" y="4984615"/>
              <a:ext cx="942120" cy="21960"/>
            </p14:xfrm>
          </p:contentPart>
        </mc:Choice>
        <mc:Fallback>
          <p:pic>
            <p:nvPicPr>
              <p:cNvPr id="171" name="Ink 170">
                <a:extLst>
                  <a:ext uri="{FF2B5EF4-FFF2-40B4-BE49-F238E27FC236}">
                    <a16:creationId xmlns:a16="http://schemas.microsoft.com/office/drawing/2014/main" id="{D1C01B85-BFD2-4144-BB34-D46636008EDC}"/>
                  </a:ext>
                </a:extLst>
              </p:cNvPr>
              <p:cNvPicPr/>
              <p:nvPr/>
            </p:nvPicPr>
            <p:blipFill>
              <a:blip r:embed="rId6"/>
              <a:stretch>
                <a:fillRect/>
              </a:stretch>
            </p:blipFill>
            <p:spPr>
              <a:xfrm>
                <a:off x="4581651" y="4975615"/>
                <a:ext cx="9597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3" name="Ink 172">
                <a:extLst>
                  <a:ext uri="{FF2B5EF4-FFF2-40B4-BE49-F238E27FC236}">
                    <a16:creationId xmlns:a16="http://schemas.microsoft.com/office/drawing/2014/main" id="{35916250-7BA6-401E-8CE2-D3BA97E1A9C3}"/>
                  </a:ext>
                </a:extLst>
              </p14:cNvPr>
              <p14:cNvContentPartPr/>
              <p14:nvPr/>
            </p14:nvContentPartPr>
            <p14:xfrm>
              <a:off x="849171" y="4785535"/>
              <a:ext cx="3270600" cy="1424880"/>
            </p14:xfrm>
          </p:contentPart>
        </mc:Choice>
        <mc:Fallback>
          <p:pic>
            <p:nvPicPr>
              <p:cNvPr id="173" name="Ink 172">
                <a:extLst>
                  <a:ext uri="{FF2B5EF4-FFF2-40B4-BE49-F238E27FC236}">
                    <a16:creationId xmlns:a16="http://schemas.microsoft.com/office/drawing/2014/main" id="{35916250-7BA6-401E-8CE2-D3BA97E1A9C3}"/>
                  </a:ext>
                </a:extLst>
              </p:cNvPr>
              <p:cNvPicPr/>
              <p:nvPr/>
            </p:nvPicPr>
            <p:blipFill>
              <a:blip r:embed="rId8"/>
              <a:stretch>
                <a:fillRect/>
              </a:stretch>
            </p:blipFill>
            <p:spPr>
              <a:xfrm>
                <a:off x="840171" y="4776535"/>
                <a:ext cx="3288240" cy="1442520"/>
              </a:xfrm>
              <a:prstGeom prst="rect">
                <a:avLst/>
              </a:prstGeom>
            </p:spPr>
          </p:pic>
        </mc:Fallback>
      </mc:AlternateContent>
    </p:spTree>
    <p:extLst>
      <p:ext uri="{BB962C8B-B14F-4D97-AF65-F5344CB8AC3E}">
        <p14:creationId xmlns:p14="http://schemas.microsoft.com/office/powerpoint/2010/main" val="169771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342900" indent="-342900" algn="just">
              <a:buFont typeface="+mj-lt"/>
              <a:buAutoNum type="arabicPeriod"/>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mj-lt"/>
              <a:buAutoNum type="arabicPeriod"/>
            </a:pPr>
            <a:r>
              <a:rPr lang="en-US" sz="1800" dirty="0"/>
              <a:t>To access the methods and properties of a UI Control, We cannot use the document object which is a plain HTML element object.</a:t>
            </a:r>
          </a:p>
          <a:p>
            <a:pPr marL="457200" indent="-457200" algn="just">
              <a:buFontTx/>
              <a:buAutoNum type="arabicPeriod"/>
            </a:pPr>
            <a:r>
              <a:rPr lang="en-US" sz="1800" dirty="0"/>
              <a:t>To obtain UI5 element object, we need to first get View Object,</a:t>
            </a:r>
          </a:p>
          <a:p>
            <a:pPr lvl="1" algn="just"/>
            <a:r>
              <a:rPr lang="en-US" b="1" dirty="0"/>
              <a:t>	this.getView()</a:t>
            </a:r>
          </a:p>
          <a:p>
            <a:pPr lvl="1" algn="just"/>
            <a:r>
              <a:rPr lang="en-US" sz="1800" dirty="0"/>
              <a:t>On top of App object, we can get UI5 element object and finally </a:t>
            </a:r>
          </a:p>
          <a:p>
            <a:pPr lvl="1" algn="just"/>
            <a:r>
              <a:rPr lang="en-US" b="1" dirty="0"/>
              <a:t>	</a:t>
            </a:r>
            <a:r>
              <a:rPr lang="en-US" sz="1800" b="1" dirty="0"/>
              <a:t>byId</a:t>
            </a:r>
            <a:r>
              <a:rPr lang="en-US" sz="1800" dirty="0"/>
              <a:t>(“just pass ID”)</a:t>
            </a:r>
          </a:p>
          <a:p>
            <a:pPr lvl="1" algn="just"/>
            <a:r>
              <a:rPr lang="en-US" sz="1800" dirty="0"/>
              <a:t>we can call any methods of UI5</a:t>
            </a:r>
            <a:endParaRPr lang="en-US" dirty="0"/>
          </a:p>
          <a:p>
            <a:pPr marL="342900" indent="-342900" algn="just">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mj-lt"/>
              <a:buAutoNum type="arabicPeriod"/>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mj-lt"/>
              <a:buAutoNum type="arabicPeriod"/>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mj-lt"/>
              <a:buAutoNum type="arabicPeriod"/>
            </a:pPr>
            <a:r>
              <a:rPr lang="en-US" sz="1800" dirty="0"/>
              <a:t>When we use XML views, the ID of the control will be viewId--controlId</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TM10001103[[fn=Headlines]]</Template>
  <TotalTime>10587</TotalTime>
  <Words>1629</Words>
  <Application>Microsoft Office PowerPoint</Application>
  <PresentationFormat>Widescreen</PresentationFormat>
  <Paragraphs>354</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72</vt:lpstr>
      <vt:lpstr>Arial</vt:lpstr>
      <vt:lpstr>Calibri</vt:lpstr>
      <vt:lpstr>Calibri Light</vt:lpstr>
      <vt:lpstr>Cooper Black</vt:lpstr>
      <vt:lpstr>Menlo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705</cp:revision>
  <dcterms:created xsi:type="dcterms:W3CDTF">2016-07-10T03:33:26Z</dcterms:created>
  <dcterms:modified xsi:type="dcterms:W3CDTF">2022-02-11T06:44:22Z</dcterms:modified>
</cp:coreProperties>
</file>